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4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16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9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94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5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07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13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4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27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4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1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214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674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23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96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461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20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68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2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Teori Big Bang dalam Al-Quran dan Sains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Ilmu dan Wahyu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Teori Big Bang menjelaskan asal usul alam semesta.</a:t>
            </a:r>
          </a:p>
          <a:p>
            <a:r>
              <a:t>• Alam semesta bermula dari titik tunggal yang mengalami ledakan besar.</a:t>
            </a:r>
          </a:p>
          <a:p>
            <a:r>
              <a:t>• Konsep ini telah disebut dalam Al-Quran lebih 1400 tahun lalu.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Ayat Al-Quran Berkaitan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Surah Al-Anbiya ayat 30:</a:t>
            </a:r>
          </a:p>
          <a:p>
            <a:r>
              <a:t>“Dan apakah orang-orang yang kafir tidak mengetahui bahawasanya langit dan bumi itu keduanya dahulu adalah suatu yang padu, kemudian Kami pisahkan antara keduanya.”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Konsep Teori Big Bang dalam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Alam semesta bermula dari titik tunggal yang sangat padat dan panas.</a:t>
            </a:r>
          </a:p>
          <a:p>
            <a:r>
              <a:t>• Ledakan besar menyebabkan pengembangan yang terus berlaku.</a:t>
            </a:r>
          </a:p>
          <a:p>
            <a:r>
              <a:t>• Bukti saintifik termasuk radiasi latar belakang kosmik (CMB) dan pergeseran merah (redshift).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Kaitan dengan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Pemisahan Langit dan Bumi (Al-Anbiya: 30)</a:t>
            </a:r>
          </a:p>
          <a:p>
            <a:r>
              <a:t>• Pengembangan Alam Semesta (Adz-Dzariyat: 47)</a:t>
            </a:r>
          </a:p>
          <a:p>
            <a:r>
              <a:t>• Penciptaan dari Ketiadaan (Al-Baqarah: 117)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Penemuan sains moden mengukuhkan ayat-ayat Al-Quran.</a:t>
            </a:r>
          </a:p>
          <a:p>
            <a:r>
              <a:t>• Teori Big Bang memberikan perspektif tentang penciptaan alam semesta.</a:t>
            </a:r>
          </a:p>
          <a:p>
            <a:r>
              <a:t>• Ilmu sains dan wahyu Ilahi saling melengkapi dalam menunjukkan kebesaran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189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Teori Big Bang dalam Al-Quran dan Sains</vt:lpstr>
      <vt:lpstr>Pendahuluan</vt:lpstr>
      <vt:lpstr>Ayat Al-Quran Berkaitan</vt:lpstr>
      <vt:lpstr>Konsep Teori Big Bang dalam Sains</vt:lpstr>
      <vt:lpstr>Kaitan dengan Al-Quran</vt:lpstr>
      <vt:lpstr>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 Big Bang dalam Al-Quran dan Sains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2025-02-07T07:31:40Z</dcterms:modified>
  <cp:category/>
</cp:coreProperties>
</file>