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184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805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953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995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910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925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274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752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131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663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281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247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Tanah Subur dan Pertumbuhan Tanaman Menurut Al-Quran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Kajian Sains dan Perspektif Islam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Tanah </a:t>
            </a:r>
            <a:r>
              <a:rPr dirty="0" err="1"/>
              <a:t>subur</a:t>
            </a:r>
            <a:r>
              <a:rPr dirty="0"/>
              <a:t> </a:t>
            </a:r>
            <a:r>
              <a:rPr dirty="0" err="1"/>
              <a:t>memainkan</a:t>
            </a:r>
            <a:r>
              <a:rPr dirty="0"/>
              <a:t> </a:t>
            </a:r>
            <a:r>
              <a:rPr dirty="0" err="1"/>
              <a:t>peranan</a:t>
            </a:r>
            <a:r>
              <a:rPr dirty="0"/>
              <a:t> </a:t>
            </a:r>
            <a:r>
              <a:rPr dirty="0" err="1"/>
              <a:t>penting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pertumbuhan</a:t>
            </a:r>
            <a:r>
              <a:rPr dirty="0"/>
              <a:t> </a:t>
            </a:r>
            <a:r>
              <a:rPr dirty="0" err="1"/>
              <a:t>tanaman</a:t>
            </a:r>
            <a:r>
              <a:rPr dirty="0"/>
              <a:t> dan </a:t>
            </a:r>
            <a:r>
              <a:rPr dirty="0" err="1"/>
              <a:t>ekosistem</a:t>
            </a:r>
            <a:r>
              <a:rPr dirty="0"/>
              <a:t>.</a:t>
            </a:r>
          </a:p>
          <a:p>
            <a:r>
              <a:rPr dirty="0"/>
              <a:t> Al-Quran </a:t>
            </a:r>
            <a:r>
              <a:rPr dirty="0" err="1"/>
              <a:t>menyebut</a:t>
            </a:r>
            <a:r>
              <a:rPr dirty="0"/>
              <a:t> </a:t>
            </a:r>
            <a:r>
              <a:rPr dirty="0" err="1"/>
              <a:t>kepentingan</a:t>
            </a:r>
            <a:r>
              <a:rPr dirty="0"/>
              <a:t> </a:t>
            </a:r>
            <a:r>
              <a:rPr dirty="0" err="1"/>
              <a:t>tanah</a:t>
            </a:r>
            <a:r>
              <a:rPr dirty="0"/>
              <a:t> dan </a:t>
            </a:r>
            <a:r>
              <a:rPr dirty="0" err="1"/>
              <a:t>pertumbuhan</a:t>
            </a:r>
            <a:r>
              <a:rPr dirty="0"/>
              <a:t> </a:t>
            </a:r>
            <a:r>
              <a:rPr dirty="0" err="1"/>
              <a:t>tanaman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tanda</a:t>
            </a:r>
            <a:r>
              <a:rPr dirty="0"/>
              <a:t> </a:t>
            </a:r>
            <a:r>
              <a:rPr dirty="0" err="1"/>
              <a:t>kebesaran</a:t>
            </a:r>
            <a:r>
              <a:rPr dirty="0"/>
              <a:t> Allah.</a:t>
            </a:r>
          </a:p>
          <a:p>
            <a:r>
              <a:rPr dirty="0"/>
              <a:t> </a:t>
            </a:r>
            <a:r>
              <a:rPr dirty="0" err="1"/>
              <a:t>Sains</a:t>
            </a:r>
            <a:r>
              <a:rPr dirty="0"/>
              <a:t> </a:t>
            </a:r>
            <a:r>
              <a:rPr dirty="0" err="1"/>
              <a:t>moden</a:t>
            </a:r>
            <a:r>
              <a:rPr dirty="0"/>
              <a:t> </a:t>
            </a:r>
            <a:r>
              <a:rPr dirty="0" err="1"/>
              <a:t>membuktikan</a:t>
            </a:r>
            <a:r>
              <a:rPr dirty="0"/>
              <a:t> </a:t>
            </a:r>
            <a:r>
              <a:rPr dirty="0" err="1"/>
              <a:t>bahawa</a:t>
            </a:r>
            <a:r>
              <a:rPr dirty="0"/>
              <a:t> </a:t>
            </a:r>
            <a:r>
              <a:rPr dirty="0" err="1"/>
              <a:t>komposisi</a:t>
            </a:r>
            <a:r>
              <a:rPr dirty="0"/>
              <a:t> </a:t>
            </a:r>
            <a:r>
              <a:rPr dirty="0" err="1"/>
              <a:t>tanah</a:t>
            </a:r>
            <a:r>
              <a:rPr dirty="0"/>
              <a:t> yang </a:t>
            </a:r>
            <a:r>
              <a:rPr dirty="0" err="1"/>
              <a:t>subur</a:t>
            </a:r>
            <a:r>
              <a:rPr dirty="0"/>
              <a:t> </a:t>
            </a:r>
            <a:r>
              <a:rPr dirty="0" err="1"/>
              <a:t>penting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pertanian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Tanah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</a:t>
            </a:r>
            <a:r>
              <a:rPr b="1" dirty="0"/>
              <a:t>Surah </a:t>
            </a:r>
            <a:r>
              <a:rPr b="1" dirty="0" err="1"/>
              <a:t>Abasa</a:t>
            </a:r>
            <a:r>
              <a:rPr b="1" dirty="0"/>
              <a:t> (80:24-32)</a:t>
            </a:r>
            <a:r>
              <a:rPr dirty="0"/>
              <a:t> - Allah </a:t>
            </a:r>
            <a:r>
              <a:rPr dirty="0" err="1"/>
              <a:t>menyebut</a:t>
            </a:r>
            <a:r>
              <a:rPr dirty="0"/>
              <a:t> </a:t>
            </a:r>
            <a:r>
              <a:rPr dirty="0" err="1"/>
              <a:t>manusia</a:t>
            </a:r>
            <a:r>
              <a:rPr dirty="0"/>
              <a:t> </a:t>
            </a:r>
            <a:r>
              <a:rPr dirty="0" err="1"/>
              <a:t>harus</a:t>
            </a:r>
            <a:r>
              <a:rPr dirty="0"/>
              <a:t> </a:t>
            </a:r>
            <a:r>
              <a:rPr dirty="0" err="1"/>
              <a:t>melihat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</a:t>
            </a:r>
            <a:r>
              <a:rPr dirty="0" err="1"/>
              <a:t>tanah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sumber</a:t>
            </a:r>
            <a:r>
              <a:rPr dirty="0"/>
              <a:t> </a:t>
            </a:r>
            <a:r>
              <a:rPr dirty="0" err="1"/>
              <a:t>makanan</a:t>
            </a:r>
            <a:r>
              <a:rPr dirty="0"/>
              <a:t>.</a:t>
            </a:r>
          </a:p>
          <a:p>
            <a:r>
              <a:rPr dirty="0"/>
              <a:t> </a:t>
            </a:r>
            <a:r>
              <a:rPr b="1" dirty="0"/>
              <a:t>Surah Al-</a:t>
            </a:r>
            <a:r>
              <a:rPr b="1" dirty="0" err="1"/>
              <a:t>Hijr</a:t>
            </a:r>
            <a:r>
              <a:rPr b="1" dirty="0"/>
              <a:t> (15:19-20) </a:t>
            </a:r>
            <a:r>
              <a:rPr dirty="0"/>
              <a:t>- Tanah </a:t>
            </a:r>
            <a:r>
              <a:rPr dirty="0" err="1"/>
              <a:t>mengandungi</a:t>
            </a:r>
            <a:r>
              <a:rPr dirty="0"/>
              <a:t> </a:t>
            </a:r>
            <a:r>
              <a:rPr dirty="0" err="1"/>
              <a:t>segala</a:t>
            </a:r>
            <a:r>
              <a:rPr dirty="0"/>
              <a:t> </a:t>
            </a:r>
            <a:r>
              <a:rPr dirty="0" err="1"/>
              <a:t>keperluan</a:t>
            </a:r>
            <a:r>
              <a:rPr dirty="0"/>
              <a:t> </a:t>
            </a:r>
            <a:r>
              <a:rPr dirty="0" err="1"/>
              <a:t>hidup</a:t>
            </a:r>
            <a:r>
              <a:rPr dirty="0"/>
              <a:t> </a:t>
            </a:r>
            <a:r>
              <a:rPr dirty="0" err="1"/>
              <a:t>manusia</a:t>
            </a:r>
            <a:r>
              <a:rPr dirty="0"/>
              <a:t>.</a:t>
            </a:r>
          </a:p>
          <a:p>
            <a:r>
              <a:rPr b="1" dirty="0"/>
              <a:t>Surah An-</a:t>
            </a:r>
            <a:r>
              <a:rPr b="1" dirty="0" err="1"/>
              <a:t>Naba</a:t>
            </a:r>
            <a:r>
              <a:rPr b="1" dirty="0"/>
              <a:t> (78:6-7) </a:t>
            </a:r>
            <a:r>
              <a:rPr dirty="0"/>
              <a:t>- Allah </a:t>
            </a:r>
            <a:r>
              <a:rPr dirty="0" err="1"/>
              <a:t>menjadikan</a:t>
            </a:r>
            <a:r>
              <a:rPr dirty="0"/>
              <a:t> </a:t>
            </a:r>
            <a:r>
              <a:rPr dirty="0" err="1"/>
              <a:t>bumi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tempat</a:t>
            </a:r>
            <a:r>
              <a:rPr dirty="0"/>
              <a:t> yang </a:t>
            </a:r>
            <a:r>
              <a:rPr dirty="0" err="1"/>
              <a:t>sesuai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kehidupan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Sains dan Kesuburan Tanah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</a:t>
            </a:r>
            <a:r>
              <a:rPr lang="en-MY" b="1" dirty="0" err="1"/>
              <a:t>Komposisi</a:t>
            </a:r>
            <a:r>
              <a:rPr lang="en-MY" b="1" dirty="0"/>
              <a:t> Tanah Sub</a:t>
            </a:r>
            <a:r>
              <a:rPr b="1" dirty="0" err="1"/>
              <a:t>ur</a:t>
            </a:r>
            <a:r>
              <a:rPr dirty="0"/>
              <a:t>:</a:t>
            </a:r>
          </a:p>
          <a:p>
            <a:r>
              <a:rPr dirty="0"/>
              <a:t>  - </a:t>
            </a:r>
            <a:r>
              <a:rPr dirty="0" err="1"/>
              <a:t>Mengandungi</a:t>
            </a:r>
            <a:r>
              <a:rPr dirty="0"/>
              <a:t> mineral </a:t>
            </a:r>
            <a:r>
              <a:rPr dirty="0" err="1"/>
              <a:t>seperti</a:t>
            </a:r>
            <a:r>
              <a:rPr dirty="0"/>
              <a:t> nitrogen, </a:t>
            </a:r>
            <a:r>
              <a:rPr dirty="0" err="1"/>
              <a:t>fosforus</a:t>
            </a:r>
            <a:r>
              <a:rPr dirty="0"/>
              <a:t>, dan kalium.</a:t>
            </a:r>
          </a:p>
          <a:p>
            <a:r>
              <a:rPr dirty="0"/>
              <a:t>  - Kaya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bahan</a:t>
            </a:r>
            <a:r>
              <a:rPr dirty="0"/>
              <a:t> </a:t>
            </a:r>
            <a:r>
              <a:rPr dirty="0" err="1"/>
              <a:t>organik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kesuburan</a:t>
            </a:r>
            <a:r>
              <a:rPr dirty="0"/>
              <a:t>.</a:t>
            </a:r>
          </a:p>
          <a:p>
            <a:r>
              <a:rPr dirty="0"/>
              <a:t> </a:t>
            </a:r>
            <a:r>
              <a:rPr b="1" dirty="0" err="1"/>
              <a:t>Peranan</a:t>
            </a:r>
            <a:r>
              <a:rPr b="1" dirty="0"/>
              <a:t> </a:t>
            </a:r>
            <a:r>
              <a:rPr b="1" dirty="0" err="1"/>
              <a:t>Mikroorganisma</a:t>
            </a:r>
            <a:r>
              <a:rPr dirty="0"/>
              <a:t>:</a:t>
            </a:r>
          </a:p>
          <a:p>
            <a:r>
              <a:rPr dirty="0"/>
              <a:t>  - </a:t>
            </a:r>
            <a:r>
              <a:rPr dirty="0" err="1"/>
              <a:t>Bakteria</a:t>
            </a:r>
            <a:r>
              <a:rPr dirty="0"/>
              <a:t> dan fungi </a:t>
            </a:r>
            <a:r>
              <a:rPr dirty="0" err="1"/>
              <a:t>membantu</a:t>
            </a:r>
            <a:r>
              <a:rPr dirty="0"/>
              <a:t> </a:t>
            </a:r>
            <a:r>
              <a:rPr dirty="0" err="1"/>
              <a:t>menguraikan</a:t>
            </a:r>
            <a:r>
              <a:rPr dirty="0"/>
              <a:t> </a:t>
            </a:r>
            <a:r>
              <a:rPr dirty="0" err="1"/>
              <a:t>bahan</a:t>
            </a:r>
            <a:r>
              <a:rPr dirty="0"/>
              <a:t> </a:t>
            </a:r>
            <a:r>
              <a:rPr dirty="0" err="1"/>
              <a:t>organik</a:t>
            </a:r>
            <a:r>
              <a:rPr dirty="0"/>
              <a:t>.</a:t>
            </a:r>
          </a:p>
          <a:p>
            <a:r>
              <a:rPr dirty="0"/>
              <a:t>  - </a:t>
            </a:r>
            <a:r>
              <a:rPr dirty="0" err="1"/>
              <a:t>Cacing</a:t>
            </a:r>
            <a:r>
              <a:rPr dirty="0"/>
              <a:t> </a:t>
            </a:r>
            <a:r>
              <a:rPr dirty="0" err="1"/>
              <a:t>tanah</a:t>
            </a:r>
            <a:r>
              <a:rPr dirty="0"/>
              <a:t> </a:t>
            </a:r>
            <a:r>
              <a:rPr dirty="0" err="1"/>
              <a:t>membantu</a:t>
            </a:r>
            <a:r>
              <a:rPr dirty="0"/>
              <a:t> </a:t>
            </a:r>
            <a:r>
              <a:rPr dirty="0" err="1"/>
              <a:t>pengudaraan</a:t>
            </a:r>
            <a:r>
              <a:rPr dirty="0"/>
              <a:t> dan </a:t>
            </a:r>
            <a:r>
              <a:rPr dirty="0" err="1"/>
              <a:t>pencampuran</a:t>
            </a:r>
            <a:r>
              <a:rPr dirty="0"/>
              <a:t> </a:t>
            </a:r>
            <a:r>
              <a:rPr dirty="0" err="1"/>
              <a:t>tanah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Kepentingan Tanah Subur dalam Kehidupan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 </a:t>
            </a:r>
            <a:r>
              <a:rPr b="1" dirty="0" err="1"/>
              <a:t>Pertanian</a:t>
            </a:r>
            <a:r>
              <a:rPr dirty="0"/>
              <a:t> - </a:t>
            </a:r>
            <a:r>
              <a:rPr dirty="0" err="1"/>
              <a:t>Tanaman</a:t>
            </a:r>
            <a:r>
              <a:rPr dirty="0"/>
              <a:t> yang </a:t>
            </a:r>
            <a:r>
              <a:rPr dirty="0" err="1"/>
              <a:t>sihat</a:t>
            </a:r>
            <a:r>
              <a:rPr dirty="0"/>
              <a:t> </a:t>
            </a:r>
            <a:r>
              <a:rPr dirty="0" err="1"/>
              <a:t>bergantung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</a:t>
            </a:r>
            <a:r>
              <a:rPr dirty="0" err="1"/>
              <a:t>kualiti</a:t>
            </a:r>
            <a:r>
              <a:rPr dirty="0"/>
              <a:t> </a:t>
            </a:r>
            <a:r>
              <a:rPr dirty="0" err="1"/>
              <a:t>tanah</a:t>
            </a:r>
            <a:r>
              <a:rPr dirty="0"/>
              <a:t> yang </a:t>
            </a:r>
            <a:r>
              <a:rPr dirty="0" err="1"/>
              <a:t>baik</a:t>
            </a:r>
            <a:r>
              <a:rPr dirty="0"/>
              <a:t>.</a:t>
            </a:r>
          </a:p>
          <a:p>
            <a:r>
              <a:rPr b="1" dirty="0" err="1"/>
              <a:t>Ekonomi</a:t>
            </a:r>
            <a:r>
              <a:rPr dirty="0"/>
              <a:t> - </a:t>
            </a:r>
            <a:r>
              <a:rPr dirty="0" err="1"/>
              <a:t>Pertanian</a:t>
            </a:r>
            <a:r>
              <a:rPr dirty="0"/>
              <a:t> yang </a:t>
            </a:r>
            <a:r>
              <a:rPr dirty="0" err="1"/>
              <a:t>bergantung</a:t>
            </a:r>
            <a:r>
              <a:rPr dirty="0"/>
              <a:t> pada </a:t>
            </a:r>
            <a:r>
              <a:rPr dirty="0" err="1"/>
              <a:t>kesuburan</a:t>
            </a:r>
            <a:r>
              <a:rPr dirty="0"/>
              <a:t> </a:t>
            </a:r>
            <a:r>
              <a:rPr dirty="0" err="1"/>
              <a:t>tanah</a:t>
            </a:r>
            <a:r>
              <a:rPr dirty="0"/>
              <a:t> </a:t>
            </a:r>
            <a:r>
              <a:rPr dirty="0" err="1"/>
              <a:t>menyokong</a:t>
            </a:r>
            <a:r>
              <a:rPr dirty="0"/>
              <a:t> </a:t>
            </a:r>
            <a:r>
              <a:rPr dirty="0" err="1"/>
              <a:t>ekonomi</a:t>
            </a:r>
            <a:r>
              <a:rPr dirty="0"/>
              <a:t>.</a:t>
            </a:r>
          </a:p>
          <a:p>
            <a:r>
              <a:rPr dirty="0"/>
              <a:t> </a:t>
            </a:r>
            <a:r>
              <a:rPr b="1" dirty="0" err="1"/>
              <a:t>Ekologi</a:t>
            </a:r>
            <a:r>
              <a:rPr dirty="0"/>
              <a:t> - Tanah yang </a:t>
            </a:r>
            <a:r>
              <a:rPr dirty="0" err="1"/>
              <a:t>subur</a:t>
            </a:r>
            <a:r>
              <a:rPr dirty="0"/>
              <a:t> </a:t>
            </a:r>
            <a:r>
              <a:rPr dirty="0" err="1"/>
              <a:t>mengurangkan</a:t>
            </a:r>
            <a:r>
              <a:rPr dirty="0"/>
              <a:t> </a:t>
            </a:r>
            <a:r>
              <a:rPr dirty="0" err="1"/>
              <a:t>hakisan</a:t>
            </a:r>
            <a:r>
              <a:rPr dirty="0"/>
              <a:t> dan </a:t>
            </a:r>
            <a:r>
              <a:rPr dirty="0" err="1"/>
              <a:t>menyokong</a:t>
            </a:r>
            <a:r>
              <a:rPr dirty="0"/>
              <a:t> </a:t>
            </a:r>
            <a:r>
              <a:rPr dirty="0" err="1"/>
              <a:t>ekosistem</a:t>
            </a:r>
            <a:r>
              <a:rPr dirty="0"/>
              <a:t>.</a:t>
            </a:r>
          </a:p>
          <a:p>
            <a:r>
              <a:rPr dirty="0"/>
              <a:t> </a:t>
            </a:r>
            <a:r>
              <a:rPr b="1" dirty="0"/>
              <a:t>Kesihatan</a:t>
            </a:r>
            <a:r>
              <a:rPr dirty="0"/>
              <a:t> - </a:t>
            </a:r>
            <a:r>
              <a:rPr dirty="0" err="1"/>
              <a:t>Tanaman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tanah</a:t>
            </a:r>
            <a:r>
              <a:rPr dirty="0"/>
              <a:t> </a:t>
            </a:r>
            <a:r>
              <a:rPr dirty="0" err="1"/>
              <a:t>subur</a:t>
            </a:r>
            <a:r>
              <a:rPr dirty="0"/>
              <a:t> </a:t>
            </a:r>
            <a:r>
              <a:rPr dirty="0" err="1"/>
              <a:t>lebih</a:t>
            </a:r>
            <a:r>
              <a:rPr dirty="0"/>
              <a:t> kaya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nutrisi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 dan Pengajaran Islam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Islam </a:t>
            </a:r>
            <a:r>
              <a:rPr dirty="0" err="1"/>
              <a:t>mengajar</a:t>
            </a:r>
            <a:r>
              <a:rPr dirty="0"/>
              <a:t> </a:t>
            </a:r>
            <a:r>
              <a:rPr dirty="0" err="1"/>
              <a:t>manusia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menghargai</a:t>
            </a:r>
            <a:r>
              <a:rPr dirty="0"/>
              <a:t> </a:t>
            </a:r>
            <a:r>
              <a:rPr dirty="0" err="1"/>
              <a:t>tanah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sumber</a:t>
            </a:r>
            <a:r>
              <a:rPr dirty="0"/>
              <a:t> </a:t>
            </a:r>
            <a:r>
              <a:rPr dirty="0" err="1"/>
              <a:t>kehidupan</a:t>
            </a:r>
            <a:r>
              <a:rPr dirty="0"/>
              <a:t>.</a:t>
            </a:r>
          </a:p>
          <a:p>
            <a:r>
              <a:rPr dirty="0"/>
              <a:t> </a:t>
            </a:r>
            <a:r>
              <a:rPr b="1" dirty="0"/>
              <a:t>Surah Al-Baqarah (2:164)</a:t>
            </a:r>
            <a:r>
              <a:rPr dirty="0"/>
              <a:t> - </a:t>
            </a:r>
            <a:r>
              <a:rPr dirty="0" err="1"/>
              <a:t>Hujan</a:t>
            </a:r>
            <a:r>
              <a:rPr dirty="0"/>
              <a:t> </a:t>
            </a:r>
            <a:r>
              <a:rPr dirty="0" err="1"/>
              <a:t>menyuburkan</a:t>
            </a:r>
            <a:r>
              <a:rPr dirty="0"/>
              <a:t> </a:t>
            </a:r>
            <a:r>
              <a:rPr dirty="0" err="1"/>
              <a:t>tanah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tanda</a:t>
            </a:r>
            <a:r>
              <a:rPr dirty="0"/>
              <a:t> </a:t>
            </a:r>
            <a:r>
              <a:rPr dirty="0" err="1"/>
              <a:t>kekuasaan</a:t>
            </a:r>
            <a:r>
              <a:rPr dirty="0"/>
              <a:t> Allah.</a:t>
            </a:r>
          </a:p>
          <a:p>
            <a:r>
              <a:rPr dirty="0"/>
              <a:t> </a:t>
            </a:r>
            <a:r>
              <a:rPr dirty="0" err="1"/>
              <a:t>Manusia</a:t>
            </a:r>
            <a:r>
              <a:rPr dirty="0"/>
              <a:t> </a:t>
            </a:r>
            <a:r>
              <a:rPr dirty="0" err="1"/>
              <a:t>bertanggungjawab</a:t>
            </a:r>
            <a:r>
              <a:rPr dirty="0"/>
              <a:t> </a:t>
            </a:r>
            <a:r>
              <a:rPr dirty="0" err="1"/>
              <a:t>menguruskan</a:t>
            </a:r>
            <a:r>
              <a:rPr dirty="0"/>
              <a:t> </a:t>
            </a:r>
            <a:r>
              <a:rPr dirty="0" err="1"/>
              <a:t>tanah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baik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generasi</a:t>
            </a:r>
            <a:r>
              <a:rPr dirty="0"/>
              <a:t> </a:t>
            </a:r>
            <a:r>
              <a:rPr dirty="0" err="1"/>
              <a:t>akan</a:t>
            </a:r>
            <a:r>
              <a:rPr dirty="0"/>
              <a:t> </a:t>
            </a:r>
            <a:r>
              <a:rPr dirty="0" err="1"/>
              <a:t>datang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4</TotalTime>
  <Words>252</Words>
  <Application>Microsoft Office PowerPoint</Application>
  <PresentationFormat>On-screen Show (4:3)</PresentationFormat>
  <Paragraphs>26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Rockwell</vt:lpstr>
      <vt:lpstr>Rockwell Condensed</vt:lpstr>
      <vt:lpstr>Wingdings</vt:lpstr>
      <vt:lpstr>Wood Type</vt:lpstr>
      <vt:lpstr>Tanah Subur dan Pertumbuhan Tanaman Menurut Al-Quran</vt:lpstr>
      <vt:lpstr>Pengenalan</vt:lpstr>
      <vt:lpstr>Tanah dalam Al-Quran</vt:lpstr>
      <vt:lpstr>Sains dan Kesuburan Tanah</vt:lpstr>
      <vt:lpstr>Kepentingan Tanah Subur dalam Kehidupan</vt:lpstr>
      <vt:lpstr>Kesimpulan dan Pengajaran Islam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Tanah Subur dan Pertumbuhan Tanaman Menurut Al-Quran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2025-02-17T08:23:30Z</dcterms:modified>
  <cp:category/>
</cp:coreProperties>
</file>