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8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5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75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8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1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8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7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0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9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2347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6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7313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17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20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9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98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Rahsia Sumber Air Bawah Tanah dalam Surah Az-Zumar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Air Bawah Tanah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bawah tanah adalah salah satu sumber air terpenting bagi kehidupan di bumi.</a:t>
            </a:r>
          </a:p>
          <a:p>
            <a:r>
              <a:t>• Al-Quran telah menyebut tentang kewujudan dan fungsi air bawah tanah lebih dari 1400 tahun yang lalu.</a:t>
            </a:r>
          </a:p>
          <a:p>
            <a:r>
              <a:t>• Dalam Surah Az-Zumar ayat 21, Allah berfirman:</a:t>
            </a:r>
          </a:p>
          <a:p>
            <a:r>
              <a:t>  ‘Tidakkah engkau melihat bahawa Allah menurunkan air dari langit, lalu mengalirkannya menjadi mata air di bumi…’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Rahsia Sumber Air Bawah Tanah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/>
              <a:t>Air </a:t>
            </a:r>
            <a:r>
              <a:rPr b="1" dirty="0" err="1"/>
              <a:t>hujan</a:t>
            </a:r>
            <a:r>
              <a:rPr b="1" dirty="0"/>
              <a:t> </a:t>
            </a:r>
            <a:r>
              <a:rPr b="1" dirty="0" err="1"/>
              <a:t>meresap</a:t>
            </a:r>
            <a:r>
              <a:rPr b="1" dirty="0"/>
              <a:t>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dalam</a:t>
            </a:r>
            <a:r>
              <a:rPr b="1" dirty="0"/>
              <a:t> </a:t>
            </a:r>
            <a:r>
              <a:rPr b="1" dirty="0" err="1"/>
              <a:t>tanah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disimpan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(Surah Az-</a:t>
            </a:r>
            <a:r>
              <a:rPr dirty="0" err="1"/>
              <a:t>Zumar</a:t>
            </a:r>
            <a:r>
              <a:rPr dirty="0"/>
              <a:t>: 21).</a:t>
            </a:r>
          </a:p>
          <a:p>
            <a:r>
              <a:rPr dirty="0"/>
              <a:t>• </a:t>
            </a:r>
            <a:r>
              <a:rPr b="1" dirty="0" err="1"/>
              <a:t>Pembentukan</a:t>
            </a:r>
            <a:r>
              <a:rPr b="1" dirty="0"/>
              <a:t> </a:t>
            </a:r>
            <a:r>
              <a:rPr b="1" dirty="0" err="1"/>
              <a:t>mata</a:t>
            </a:r>
            <a:r>
              <a:rPr b="1" dirty="0"/>
              <a:t> air </a:t>
            </a:r>
            <a:r>
              <a:rPr dirty="0"/>
              <a:t>– Air </a:t>
            </a:r>
            <a:r>
              <a:rPr dirty="0" err="1"/>
              <a:t>bawah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mata</a:t>
            </a:r>
            <a:r>
              <a:rPr dirty="0"/>
              <a:t> air di </a:t>
            </a:r>
            <a:r>
              <a:rPr dirty="0" err="1"/>
              <a:t>permukaan</a:t>
            </a:r>
            <a:r>
              <a:rPr dirty="0"/>
              <a:t> (Surah Al-</a:t>
            </a:r>
            <a:r>
              <a:rPr dirty="0" err="1"/>
              <a:t>Mu’minun</a:t>
            </a:r>
            <a:r>
              <a:rPr dirty="0"/>
              <a:t>: 18).</a:t>
            </a:r>
          </a:p>
          <a:p>
            <a:r>
              <a:rPr dirty="0"/>
              <a:t>• </a:t>
            </a:r>
            <a:r>
              <a:rPr b="1" dirty="0" err="1"/>
              <a:t>Peranan</a:t>
            </a:r>
            <a:r>
              <a:rPr b="1" dirty="0"/>
              <a:t> air </a:t>
            </a:r>
            <a:r>
              <a:rPr b="1" dirty="0" err="1"/>
              <a:t>bawah</a:t>
            </a:r>
            <a:r>
              <a:rPr b="1" dirty="0"/>
              <a:t> </a:t>
            </a:r>
            <a:r>
              <a:rPr b="1" dirty="0" err="1"/>
              <a:t>tanah</a:t>
            </a:r>
            <a:r>
              <a:rPr dirty="0"/>
              <a:t>–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air </a:t>
            </a:r>
            <a:r>
              <a:rPr dirty="0" err="1"/>
              <a:t>utama</a:t>
            </a:r>
            <a:r>
              <a:rPr dirty="0"/>
              <a:t> </a:t>
            </a:r>
            <a:r>
              <a:rPr dirty="0" err="1"/>
              <a:t>bagi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, </a:t>
            </a:r>
            <a:r>
              <a:rPr dirty="0" err="1"/>
              <a:t>haiwan</a:t>
            </a:r>
            <a:r>
              <a:rPr dirty="0"/>
              <a:t>, dan </a:t>
            </a:r>
            <a:r>
              <a:rPr dirty="0" err="1"/>
              <a:t>tumbuhan</a:t>
            </a:r>
            <a:r>
              <a:rPr dirty="0"/>
              <a:t> (Surah Al-</a:t>
            </a:r>
            <a:r>
              <a:rPr dirty="0" err="1"/>
              <a:t>Anbiya</a:t>
            </a:r>
            <a:r>
              <a:rPr dirty="0"/>
              <a:t>’: 30).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Sumber Air Bawah Tanah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bawah tanah terbentuk apabila air hujan meresap melalui lapisan batuan berliang.</a:t>
            </a:r>
          </a:p>
          <a:p>
            <a:r>
              <a:t>• Air ini disimpan dalam akuifer, iaitu lapisan batuan yang boleh menyimpan dan mengalirkan air.</a:t>
            </a:r>
          </a:p>
          <a:p>
            <a:r>
              <a:t>• Sumber air bawah tanah boleh muncul sebagai mata air atau diekstrak menggunakan perigi.</a:t>
            </a:r>
          </a:p>
          <a:p>
            <a:r>
              <a:t>• Lebih dari 30% air tawar di dunia berasal dari sumber air bawah tanah.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tentang air bawah tanah sebelum sains moden menemuinya.</a:t>
            </a:r>
          </a:p>
          <a:p>
            <a:r>
              <a:t>• Fenomena ini membuktikan keagungan ciptaan Allah dalam mengatur keseimbangan sumber air di bumi.</a:t>
            </a:r>
          </a:p>
          <a:p>
            <a:r>
              <a:t>• Air bawah tanah adalah sumber utama bagi kehidupan manusia dan perlu digunakan dengan bijak.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282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Rahsia Sumber Air Bawah Tanah dalam Surah Az-Zumar</vt:lpstr>
      <vt:lpstr>Pengenalan</vt:lpstr>
      <vt:lpstr>Rahsia Sumber Air Bawah Tanah dalam Al-Quran</vt:lpstr>
      <vt:lpstr>Fakta Sains Mengenai Sumber Air Bawah Tanah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Sumber Air Bawah Tanah dalam Surah Az-Zumar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2025-02-08T08:19:43Z</dcterms:modified>
  <cp:category/>
</cp:coreProperties>
</file>