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6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5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3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0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5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2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4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2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6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1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8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7735" y="1692401"/>
            <a:ext cx="7288530" cy="2514601"/>
          </a:xfrm>
        </p:spPr>
        <p:txBody>
          <a:bodyPr/>
          <a:lstStyle/>
          <a:p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Dalaman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: </a:t>
            </a:r>
            <a:r>
              <a:rPr dirty="0" err="1"/>
              <a:t>Rahsia</a:t>
            </a:r>
            <a:r>
              <a:rPr dirty="0"/>
              <a:t> yang </a:t>
            </a:r>
            <a:r>
              <a:rPr dirty="0" err="1"/>
              <a:t>Dinyatakan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Wahyu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Kajian </a:t>
            </a:r>
            <a:r>
              <a:rPr dirty="0" err="1"/>
              <a:t>Sains</a:t>
            </a:r>
            <a:r>
              <a:rPr dirty="0"/>
              <a:t> dan </a:t>
            </a:r>
            <a:r>
              <a:rPr dirty="0" err="1"/>
              <a:t>Perspektif</a:t>
            </a:r>
            <a:r>
              <a:rPr dirty="0"/>
              <a:t>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Bumi mempunyai lapisan dalaman yang kompleks.</a:t>
            </a:r>
          </a:p>
          <a:p>
            <a:r>
              <a:t>• Al-Quran memberi petunjuk mengenai struktur bumi sejak 1400 tahun lalu.</a:t>
            </a:r>
          </a:p>
          <a:p>
            <a:r>
              <a:t>• Sains moden membuktikan bahawa bumi terdiri daripada beberapa lapisan penting.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Struktur Dalaman Bumi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/>
              <a:t>Surah An-</a:t>
            </a:r>
            <a:r>
              <a:rPr b="1" dirty="0" err="1"/>
              <a:t>Naba</a:t>
            </a:r>
            <a:r>
              <a:rPr b="1" dirty="0"/>
              <a:t> </a:t>
            </a:r>
            <a:r>
              <a:rPr dirty="0"/>
              <a:t>(78:6-7) -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hamparan</a:t>
            </a:r>
            <a:r>
              <a:rPr dirty="0"/>
              <a:t> dan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pasak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Surah Al-</a:t>
            </a:r>
            <a:r>
              <a:rPr b="1" dirty="0" err="1"/>
              <a:t>Ghashiyah</a:t>
            </a:r>
            <a:r>
              <a:rPr b="1" dirty="0"/>
              <a:t> </a:t>
            </a:r>
            <a:r>
              <a:rPr dirty="0"/>
              <a:t>(88:20) -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dicipta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.</a:t>
            </a:r>
          </a:p>
          <a:p>
            <a:r>
              <a:rPr lang="en-US" b="1" dirty="0"/>
              <a:t> </a:t>
            </a:r>
            <a:r>
              <a:rPr b="1" dirty="0"/>
              <a:t>Surah Az-</a:t>
            </a:r>
            <a:r>
              <a:rPr b="1" dirty="0" err="1"/>
              <a:t>Zumar</a:t>
            </a:r>
            <a:r>
              <a:rPr b="1" dirty="0"/>
              <a:t> </a:t>
            </a:r>
            <a:r>
              <a:rPr dirty="0"/>
              <a:t>(39:5) -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yang </a:t>
            </a:r>
            <a:r>
              <a:rPr dirty="0" err="1"/>
              <a:t>tersusun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siang</a:t>
            </a:r>
            <a:r>
              <a:rPr dirty="0"/>
              <a:t> dan </a:t>
            </a:r>
            <a:r>
              <a:rPr dirty="0" err="1"/>
              <a:t>malam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Lapisan Dalaman Bumi Menurut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 err="1"/>
              <a:t>Kerak</a:t>
            </a:r>
            <a:r>
              <a:rPr b="1" dirty="0"/>
              <a:t> </a:t>
            </a:r>
            <a:r>
              <a:rPr b="1" dirty="0" err="1"/>
              <a:t>bumi</a:t>
            </a:r>
            <a:r>
              <a:rPr dirty="0"/>
              <a:t> - </a:t>
            </a:r>
            <a:r>
              <a:rPr dirty="0" err="1"/>
              <a:t>Lapisan</a:t>
            </a:r>
            <a:r>
              <a:rPr dirty="0"/>
              <a:t> </a:t>
            </a:r>
            <a:r>
              <a:rPr dirty="0" err="1"/>
              <a:t>luar</a:t>
            </a:r>
            <a:r>
              <a:rPr dirty="0"/>
              <a:t> </a:t>
            </a:r>
            <a:r>
              <a:rPr dirty="0" err="1"/>
              <a:t>terdiri</a:t>
            </a:r>
            <a:r>
              <a:rPr dirty="0"/>
              <a:t> </a:t>
            </a:r>
            <a:r>
              <a:rPr dirty="0" err="1"/>
              <a:t>daripada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dan </a:t>
            </a:r>
            <a:r>
              <a:rPr dirty="0" err="1"/>
              <a:t>batuan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/>
              <a:t>Mantel</a:t>
            </a:r>
            <a:r>
              <a:rPr dirty="0"/>
              <a:t> - Magma </a:t>
            </a:r>
            <a:r>
              <a:rPr dirty="0" err="1"/>
              <a:t>cair</a:t>
            </a:r>
            <a:r>
              <a:rPr dirty="0"/>
              <a:t> yang </a:t>
            </a:r>
            <a:r>
              <a:rPr dirty="0" err="1"/>
              <a:t>menggerakkan</a:t>
            </a:r>
            <a:r>
              <a:rPr dirty="0"/>
              <a:t> plat </a:t>
            </a:r>
            <a:r>
              <a:rPr dirty="0" err="1"/>
              <a:t>tektonik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/>
              <a:t>Inti </a:t>
            </a:r>
            <a:r>
              <a:rPr b="1" dirty="0" err="1"/>
              <a:t>bumi</a:t>
            </a:r>
            <a:r>
              <a:rPr dirty="0"/>
              <a:t> - </a:t>
            </a:r>
            <a:r>
              <a:rPr dirty="0" err="1"/>
              <a:t>Terbahagi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inti </a:t>
            </a:r>
            <a:r>
              <a:rPr dirty="0" err="1"/>
              <a:t>luar</a:t>
            </a:r>
            <a:r>
              <a:rPr dirty="0"/>
              <a:t> (</a:t>
            </a:r>
            <a:r>
              <a:rPr dirty="0" err="1"/>
              <a:t>cecair</a:t>
            </a:r>
            <a:r>
              <a:rPr dirty="0"/>
              <a:t>) dan inti </a:t>
            </a:r>
            <a:r>
              <a:rPr dirty="0" err="1"/>
              <a:t>dalam</a:t>
            </a:r>
            <a:r>
              <a:rPr dirty="0"/>
              <a:t> (</a:t>
            </a:r>
            <a:r>
              <a:rPr dirty="0" err="1"/>
              <a:t>pepejal</a:t>
            </a:r>
            <a:r>
              <a:rPr dirty="0"/>
              <a:t>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Struktur Dalaman Bumi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 err="1"/>
              <a:t>Gunung</a:t>
            </a:r>
            <a:r>
              <a:rPr b="1" dirty="0"/>
              <a:t> </a:t>
            </a:r>
            <a:r>
              <a:rPr b="1" dirty="0" err="1"/>
              <a:t>sebagai</a:t>
            </a:r>
            <a:r>
              <a:rPr b="1" dirty="0"/>
              <a:t> </a:t>
            </a:r>
            <a:r>
              <a:rPr b="1" dirty="0" err="1"/>
              <a:t>pasak</a:t>
            </a:r>
            <a:r>
              <a:rPr dirty="0"/>
              <a:t> - </a:t>
            </a:r>
            <a:r>
              <a:rPr dirty="0" err="1"/>
              <a:t>Menstabilkan</a:t>
            </a:r>
            <a:r>
              <a:rPr dirty="0"/>
              <a:t> </a:t>
            </a:r>
            <a:r>
              <a:rPr dirty="0" err="1"/>
              <a:t>kerak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Lapisan</a:t>
            </a:r>
            <a:r>
              <a:rPr b="1" dirty="0"/>
              <a:t> mantel</a:t>
            </a:r>
            <a:r>
              <a:rPr dirty="0"/>
              <a:t> - </a:t>
            </a:r>
            <a:r>
              <a:rPr dirty="0" err="1"/>
              <a:t>Menggerakkan</a:t>
            </a:r>
            <a:r>
              <a:rPr dirty="0"/>
              <a:t> plat </a:t>
            </a:r>
            <a:r>
              <a:rPr dirty="0" err="1"/>
              <a:t>tektonik</a:t>
            </a:r>
            <a:r>
              <a:rPr dirty="0"/>
              <a:t> dan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berapi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/>
              <a:t>Inti </a:t>
            </a:r>
            <a:r>
              <a:rPr b="1" dirty="0" err="1"/>
              <a:t>bumi</a:t>
            </a:r>
            <a:r>
              <a:rPr dirty="0"/>
              <a:t> - </a:t>
            </a:r>
            <a:r>
              <a:rPr dirty="0" err="1"/>
              <a:t>Menghasilkan</a:t>
            </a:r>
            <a:r>
              <a:rPr dirty="0"/>
              <a:t> </a:t>
            </a:r>
            <a:r>
              <a:rPr dirty="0" err="1"/>
              <a:t>medan</a:t>
            </a:r>
            <a:r>
              <a:rPr dirty="0"/>
              <a:t> magnet </a:t>
            </a:r>
            <a:r>
              <a:rPr dirty="0" err="1"/>
              <a:t>melindungi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Lapisan</a:t>
            </a:r>
            <a:r>
              <a:rPr b="1" dirty="0"/>
              <a:t> </a:t>
            </a:r>
            <a:r>
              <a:rPr b="1" dirty="0" err="1"/>
              <a:t>kerak</a:t>
            </a:r>
            <a:r>
              <a:rPr b="1" dirty="0"/>
              <a:t> </a:t>
            </a:r>
            <a:r>
              <a:rPr b="1" dirty="0" err="1"/>
              <a:t>bumi</a:t>
            </a:r>
            <a:r>
              <a:rPr dirty="0"/>
              <a:t> - </a:t>
            </a:r>
            <a:r>
              <a:rPr dirty="0" err="1"/>
              <a:t>Menyediakan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seperti</a:t>
            </a:r>
            <a:r>
              <a:rPr dirty="0"/>
              <a:t> air dan mineral.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mengkaji</a:t>
            </a:r>
            <a:r>
              <a:rPr dirty="0"/>
              <a:t> </a:t>
            </a:r>
            <a:r>
              <a:rPr dirty="0" err="1"/>
              <a:t>kejadian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.</a:t>
            </a:r>
          </a:p>
          <a:p>
            <a:r>
              <a:t>• </a:t>
            </a:r>
            <a:r>
              <a:rPr b="1"/>
              <a:t>Surah </a:t>
            </a:r>
            <a:r>
              <a:rPr b="1" dirty="0"/>
              <a:t>Al-</a:t>
            </a:r>
            <a:r>
              <a:rPr b="1" dirty="0" err="1"/>
              <a:t>A’raf</a:t>
            </a:r>
            <a:r>
              <a:rPr b="1" dirty="0"/>
              <a:t> </a:t>
            </a:r>
            <a:r>
              <a:rPr dirty="0"/>
              <a:t>(7:54) - </a:t>
            </a:r>
            <a:r>
              <a:rPr dirty="0" err="1"/>
              <a:t>Kejadian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sebahagian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 Allah.</a:t>
            </a:r>
          </a:p>
          <a:p>
            <a:r>
              <a:rPr dirty="0"/>
              <a:t>• </a:t>
            </a:r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dan </a:t>
            </a:r>
            <a:r>
              <a:rPr dirty="0" err="1"/>
              <a:t>ketelitian</a:t>
            </a:r>
            <a:r>
              <a:rPr dirty="0"/>
              <a:t> </a:t>
            </a:r>
            <a:r>
              <a:rPr dirty="0" err="1"/>
              <a:t>ciptaan</a:t>
            </a:r>
            <a:r>
              <a:rPr dirty="0"/>
              <a:t>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</TotalTime>
  <Words>223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Struktur Dalaman Bumi: Rahsia yang Dinyatakan dalam Wahyu</vt:lpstr>
      <vt:lpstr>Pengenalan</vt:lpstr>
      <vt:lpstr>Struktur Dalaman Bumi dalam Al-Quran</vt:lpstr>
      <vt:lpstr>Lapisan Dalaman Bumi Menurut Sains</vt:lpstr>
      <vt:lpstr>Kepentingan Struktur Dalaman Bumi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Dalaman Bumi: Rahsia yang Dinyatakan dalam Wahyu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2025-02-17T09:19:09Z</dcterms:modified>
  <cp:category/>
</cp:coreProperties>
</file>