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Bagaimana Al-Quran Menggambarkan Kejadian Manusia dari Segumpal Darah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Penciptaan Manusia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menerangkan kejadian manusia secara terperinci.</a:t>
            </a:r>
          </a:p>
          <a:p>
            <a:r>
              <a:t>• Surah Al-‘Alaq ayat 2: 'Dia menciptakan manusia dari ‘alaq (segumpal darah).'</a:t>
            </a:r>
          </a:p>
          <a:p>
            <a:r>
              <a:t>• Bagaimana konsep ini difahami dari perspektif Islam dan sains?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Kejadian Manusia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Al-Mu’minun 12-14 menerangkan fasa penciptaan manusia:</a:t>
            </a:r>
          </a:p>
          <a:p>
            <a:r>
              <a:t>  1. Tanah</a:t>
            </a:r>
          </a:p>
          <a:p>
            <a:r>
              <a:t>  2. Nutfah (Air Mani)</a:t>
            </a:r>
          </a:p>
          <a:p>
            <a:r>
              <a:t>  3. ‘Alaqah (Segumpal Darah)</a:t>
            </a:r>
          </a:p>
          <a:p>
            <a:r>
              <a:t>  4. Mudghah (Segumpal Daging)</a:t>
            </a:r>
          </a:p>
          <a:p>
            <a:r>
              <a:t>  5. Pembentukan Tulang dan Daging</a:t>
            </a:r>
          </a:p>
          <a:p>
            <a:r>
              <a:t>  6. Penyempurnaan Bentuk Manusia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Makna ‘Alaq dalam Bahasa Arab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‘Alaq bermaksud:</a:t>
            </a:r>
          </a:p>
          <a:p>
            <a:r>
              <a:t>  - Segumpal darah</a:t>
            </a:r>
          </a:p>
          <a:p>
            <a:r>
              <a:t>  - Sesuatu yang bergantung</a:t>
            </a:r>
          </a:p>
          <a:p>
            <a:r>
              <a:t>  - Seperti lintah</a:t>
            </a:r>
          </a:p>
          <a:p>
            <a:r>
              <a:t>• Semua maksud ini sesuai dengan keadaan awal embrio manusia.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Perspektif Sains tentang Kejadian Manusia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Sains moden membuktikan fasa kejadian manusia:</a:t>
            </a:r>
          </a:p>
          <a:p>
            <a:r>
              <a:t>  - Zigot terbentuk selepas persenyawaan sperma dan ovum.</a:t>
            </a:r>
          </a:p>
          <a:p>
            <a:r>
              <a:t>  - Embrio melekat di dinding rahim seperti lintah.</a:t>
            </a:r>
          </a:p>
          <a:p>
            <a:r>
              <a:t>  - Fasa awal embrio menyerupai segumpal darah.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Keunikan Ayat Al-Quran Mengenai Penciptaan Manusia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Fakta ini selari dengan embriologi moden.</a:t>
            </a:r>
          </a:p>
          <a:p>
            <a:r>
              <a:t>• Penciptaan manusia adalah keajaiban ciptaan Allah.</a:t>
            </a:r>
          </a:p>
          <a:p>
            <a:r>
              <a:t>• Al-Quran telah menyebut fakta saintifik ini 1400 tahun yang lalu.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menerangkan kejadian manusia secara tepat.</a:t>
            </a:r>
          </a:p>
          <a:p>
            <a:r>
              <a:t>• Ilmu sains membuktikan kebenaran ayat Al-Quran.</a:t>
            </a:r>
          </a:p>
          <a:p>
            <a:r>
              <a:t>• Kita perlu bersyukur dan memahami kehebatan ciptaan Allah.</a:t>
            </a:r>
          </a:p>
          <a:p>
            <a:r>
              <a:t>• Gunakan kehidupan untuk beribadah dan berbuat kebaikan.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