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6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66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1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90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02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43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10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3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64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08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1063331"/>
            <a:ext cx="6251304" cy="2700706"/>
          </a:xfrm>
        </p:spPr>
        <p:txBody>
          <a:bodyPr>
            <a:normAutofit fontScale="90000"/>
          </a:bodyPr>
          <a:lstStyle/>
          <a:p>
            <a:r>
              <a:rPr dirty="0" err="1"/>
              <a:t>Rahsia</a:t>
            </a:r>
            <a:r>
              <a:rPr dirty="0"/>
              <a:t> </a:t>
            </a:r>
            <a:r>
              <a:rPr dirty="0" err="1"/>
              <a:t>Sel</a:t>
            </a:r>
            <a:r>
              <a:rPr dirty="0"/>
              <a:t> </a:t>
            </a:r>
            <a:r>
              <a:rPr dirty="0" err="1"/>
              <a:t>Otak</a:t>
            </a:r>
            <a:r>
              <a:rPr dirty="0"/>
              <a:t> dan </a:t>
            </a:r>
            <a:r>
              <a:rPr dirty="0" err="1"/>
              <a:t>Keupayaan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Berfikir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Islam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4003081"/>
            <a:ext cx="6251304" cy="1011489"/>
          </a:xfrm>
        </p:spPr>
        <p:txBody>
          <a:bodyPr/>
          <a:lstStyle/>
          <a:p>
            <a:r>
              <a:rPr dirty="0" err="1"/>
              <a:t>Keajaiban</a:t>
            </a:r>
            <a:r>
              <a:rPr dirty="0"/>
              <a:t> </a:t>
            </a:r>
            <a:r>
              <a:rPr dirty="0" err="1"/>
              <a:t>Otak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Perspektif</a:t>
            </a:r>
            <a:r>
              <a:rPr dirty="0"/>
              <a:t> Islam dan </a:t>
            </a:r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Moden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Otak manusia mengandungi lebih 86 bilion neuron.</a:t>
            </a:r>
          </a:p>
          <a:p>
            <a:r>
              <a:t>• Keupayaan berfikir adalah kurniaan Allah yang membedakan manusia daripada makhluk lain.</a:t>
            </a:r>
          </a:p>
          <a:p>
            <a:r>
              <a:t>• Islam menekankan kepentingan akal dan pemikiran yang sihat.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Kepentingan Akal dalam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Surah Al-Mulk (67:10) – 'Sekiranya kami mendengar atau memahami, tentulah kami tidak termasuk penghuni neraka.'</a:t>
            </a:r>
          </a:p>
          <a:p>
            <a:r>
              <a:t>• Surah An-Nahl (16:78) – 'Dia memberi kamu pendengaran, penglihatan, dan hati agar kamu bersyukur.'</a:t>
            </a:r>
          </a:p>
          <a:p>
            <a:r>
              <a:t>• Surah Al-Baqarah (2:269) – 'Barang siapa yang diberi hikmah, maka sesungguhnya dia telah diberi kebaikan yang banyak.'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Rahsia Sel Otak dan Keupayaan Berfikir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Neuroplastisiti – Otak boleh berubah dan menyesuaikan diri.</a:t>
            </a:r>
          </a:p>
          <a:p>
            <a:r>
              <a:t>• Memproses Maklumat – Lebih pantas daripada komputer tercanggih.</a:t>
            </a:r>
          </a:p>
          <a:p>
            <a:r>
              <a:t>• Ingatan dan Kreativiti – Hipokampus memainkan peranan utama.</a:t>
            </a:r>
          </a:p>
          <a:p>
            <a:r>
              <a:t>• Interaksi Saraf – Lebih 100 trilion sinaps berlaku setiap saat.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Islam dan Sains dalam Keupayaan Berfikir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Islam menggalakkan penggunaan akal untuk berfikir dan mencari ilmu.</a:t>
            </a:r>
          </a:p>
          <a:p>
            <a:r>
              <a:t>• Sains membuktikan keupayaan otak boleh dipertingkatkan melalui pembelajaran.</a:t>
            </a:r>
          </a:p>
          <a:p>
            <a:r>
              <a:t>• Doa dan ibadah membantu meningkatkan ketenangan otak dan fungsi kognitif.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Akal adalah anugerah terbesar dari Allah.</a:t>
            </a:r>
          </a:p>
          <a:p>
            <a:r>
              <a:t>• Islam menekankan penggunaan akal untuk kebaikan dan mencari kebenaran.</a:t>
            </a:r>
          </a:p>
          <a:p>
            <a:r>
              <a:t>• Memahami fungsi otak membantu kita menghargai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235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Rahsia Sel Otak dan Keupayaan Manusia Berfikir dalam Islam</vt:lpstr>
      <vt:lpstr>Pengenalan</vt:lpstr>
      <vt:lpstr>Kepentingan Akal dalam Islam</vt:lpstr>
      <vt:lpstr>Rahsia Sel Otak dan Keupayaan Berfikir</vt:lpstr>
      <vt:lpstr>Islam dan Sains dalam Keupayaan Berfikir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Rahsia Sel Otak dan Keupayaan Manusia Berfikir dalam Islam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2025-02-13T07:03:53Z</dcterms:modified>
  <cp:category/>
</cp:coreProperties>
</file>