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9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81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35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65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00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5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0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7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7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131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7721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20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94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244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19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0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640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3237" y="887569"/>
            <a:ext cx="5618515" cy="2541431"/>
          </a:xfrm>
        </p:spPr>
        <p:txBody>
          <a:bodyPr>
            <a:normAutofit fontScale="90000"/>
          </a:bodyPr>
          <a:lstStyle/>
          <a:p>
            <a:r>
              <a:rPr dirty="0" err="1"/>
              <a:t>Rahsia</a:t>
            </a:r>
            <a:r>
              <a:rPr dirty="0"/>
              <a:t> </a:t>
            </a:r>
            <a:r>
              <a:rPr dirty="0" err="1"/>
              <a:t>Pengembangan</a:t>
            </a:r>
            <a:r>
              <a:rPr dirty="0"/>
              <a:t> </a:t>
            </a:r>
            <a:r>
              <a:rPr dirty="0" err="1"/>
              <a:t>Alam</a:t>
            </a:r>
            <a:r>
              <a:rPr dirty="0"/>
              <a:t> </a:t>
            </a:r>
            <a:r>
              <a:rPr dirty="0" err="1"/>
              <a:t>Semesta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Surah Adz-</a:t>
            </a:r>
            <a:r>
              <a:rPr dirty="0" err="1"/>
              <a:t>Dzariyat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3419" y="4020015"/>
            <a:ext cx="5618515" cy="977621"/>
          </a:xfrm>
        </p:spPr>
        <p:txBody>
          <a:bodyPr/>
          <a:lstStyle/>
          <a:p>
            <a:r>
              <a:rPr dirty="0" err="1"/>
              <a:t>Mengungkap</a:t>
            </a:r>
            <a:r>
              <a:rPr dirty="0"/>
              <a:t> </a:t>
            </a:r>
            <a:r>
              <a:rPr dirty="0" err="1"/>
              <a:t>Keajaiban</a:t>
            </a:r>
            <a:r>
              <a:rPr dirty="0"/>
              <a:t> Al-Quran dan </a:t>
            </a:r>
            <a:r>
              <a:rPr dirty="0" err="1"/>
              <a:t>Sains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mengandungi ilmu sains yang mendahului zaman.</a:t>
            </a:r>
          </a:p>
          <a:p>
            <a:r>
              <a:t>• Surah Adz-Dzariyat ayat 47 menyebut tentang pengembangan alam semesta.</a:t>
            </a:r>
          </a:p>
          <a:p>
            <a:r>
              <a:t>• Bagaimana sains moden membuktikan kebenaran ayat ini?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Ayat Al-Quran Tentang Pengembangan Alam Semesta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Adz-Dzariyat ayat 47:</a:t>
            </a:r>
          </a:p>
          <a:p>
            <a:r>
              <a:t>  _'Dan langit itu Kami bangun dengan kekuasaan (Kami), dan sesungguhnya Kami benar-benar meluaskannya.'_</a:t>
            </a:r>
          </a:p>
          <a:p>
            <a:r>
              <a:t>• Ayat ini menunjukkan alam semesta tidak statik tetapi berkembang.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Penemuan Sains tentang Pengembangan Alam Semesta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Edwin Hubble (1929) mendapati galaksi bergerak menjauhi satu sama lain.</a:t>
            </a:r>
          </a:p>
          <a:p>
            <a:r>
              <a:t>• Ini membuktikan alam semesta berkembang, selari dengan ayat Al-Quran.</a:t>
            </a:r>
          </a:p>
          <a:p>
            <a:r>
              <a:t>• Teori Big Bang mengukuhkan fakta ini, menyatakan alam bermula dari satu titik tunggal.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Hubungan Surah Adz-Dzariyat dengan Teori Big Bang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Teori Big Bang menyatakan alam semesta berkembang sejak letupan besar.</a:t>
            </a:r>
          </a:p>
          <a:p>
            <a:r>
              <a:t>• Kajian saintifik membuktikan fenomena ini sejajar dengan Surah Adz-Dzariyat.</a:t>
            </a:r>
          </a:p>
          <a:p>
            <a:r>
              <a:t>• Al-Quran telah menyebutnya lebih 1400 tahun yang lalu!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Hikmah dan Pengajaran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Bukti kebesaran Allah SWT dalam penciptaan alam.</a:t>
            </a:r>
          </a:p>
          <a:p>
            <a:r>
              <a:t>• Kehidupan dunia bersifat sementara, sama seperti alam semesta yang terus berubah.</a:t>
            </a:r>
          </a:p>
          <a:p>
            <a:r>
              <a:t>• Pentingnya menuntut ilmu untuk memahami keagungan ciptaan Allah.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dan sains moden saling melengkapi.</a:t>
            </a:r>
          </a:p>
          <a:p>
            <a:r>
              <a:t>• Surah Adz-Dzariyat telah menyatakan fakta saintifik yang baru dibuktikan abad ini.</a:t>
            </a:r>
          </a:p>
          <a:p>
            <a:r>
              <a:t>• Ini membuktikan keajaiban Al-Quran sebagai kitab yang penuh dengan ilmu dan hikmah.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4</TotalTime>
  <Words>243</Words>
  <Application>Microsoft Office PowerPoint</Application>
  <PresentationFormat>On-screen Show (4:3)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Tw Cen MT</vt:lpstr>
      <vt:lpstr>Circuit</vt:lpstr>
      <vt:lpstr>Rahsia Pengembangan Alam Semesta dalam Surah Adz-Dzariyat</vt:lpstr>
      <vt:lpstr>Pengenalan</vt:lpstr>
      <vt:lpstr>Ayat Al-Quran Tentang Pengembangan Alam Semesta</vt:lpstr>
      <vt:lpstr>Penemuan Sains tentang Pengembangan Alam Semesta</vt:lpstr>
      <vt:lpstr>Hubungan Surah Adz-Dzariyat dengan Teori Big Bang</vt:lpstr>
      <vt:lpstr>Hikmah dan Pengajaran</vt:lpstr>
      <vt:lpstr>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Rahsia Pengembangan Alam Semesta dalam Surah Adz-Dzariyat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2025-02-08T03:57:23Z</dcterms:modified>
  <cp:category/>
</cp:coreProperties>
</file>