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47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9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9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9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3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2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9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9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8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6537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Rahsia Kejadian Janin dalam Surah Al-Mu’minun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Al-Quran dan Fakta Sains Tentang Penciptaan Manusia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Al-Mu’minun menjelaskan kejadian manusia secara terperinci.</a:t>
            </a:r>
          </a:p>
          <a:p>
            <a:r>
              <a:t>• Ayat 12-14 menunjukkan proses kejadian manusia dari sperma hingga menjadi makhluk sempurna.</a:t>
            </a:r>
          </a:p>
          <a:p>
            <a:r>
              <a:t>• Fakta ini dibuktikan oleh kajian embriologi moden.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Ayat Al-Quran tentang Kejadian Janin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Surah Al-Mu’minun (23:12-14):</a:t>
            </a:r>
          </a:p>
          <a:p>
            <a:r>
              <a:t>  - Manusia dicipta dari saripati tanah.</a:t>
            </a:r>
          </a:p>
          <a:p>
            <a:r>
              <a:t>  - Nutfah (air mani) disimpan dalam tempat kukuh (rahim).</a:t>
            </a:r>
          </a:p>
          <a:p>
            <a:r>
              <a:t>  - Nutfah menjadi ‘alaqah (segumpal darah), kemudian mudghah (segumpal daging).</a:t>
            </a:r>
          </a:p>
          <a:p>
            <a:r>
              <a:t>  - Pembentukan tulang dan pembalutan dengan daging.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Penjelasan Sains tentang Perkembangan Janin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• Peringkat perkembangan janin:</a:t>
            </a:r>
          </a:p>
          <a:p>
            <a:r>
              <a:t>  1. Nutfah – Percantuman sperma dan ovum membentuk zigot.</a:t>
            </a:r>
          </a:p>
          <a:p>
            <a:r>
              <a:t>  2. ‘Alaqah – Zigot melekat pada dinding rahim.</a:t>
            </a:r>
          </a:p>
          <a:p>
            <a:r>
              <a:t>  3. Mudghah – Embrio mula membentuk tisu dan organ.</a:t>
            </a:r>
          </a:p>
          <a:p>
            <a:r>
              <a:t>  4. Pembentukan Tulang – Kerangka mula terbentuk.</a:t>
            </a:r>
          </a:p>
          <a:p>
            <a:r>
              <a:t>  5. Pembungkusan dengan Daging – Otot dan daging menutupi tulang.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Keajaiban Surah Al-Mu’minun dan Embriologi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Pakar embriologi seperti Prof. Keith Moore mengakui persamaan antara Al-Quran dan sains.</a:t>
            </a:r>
          </a:p>
          <a:p>
            <a:r>
              <a:t>• Embriologi hanya mula difahami secara saintifik pada abad ke-20.</a:t>
            </a:r>
          </a:p>
          <a:p>
            <a:r>
              <a:t>• Ilmu ini telah disebut dalam Islam lebih dari 1400 tahun yang lalu.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Penciptaan manusia adalah tanda kebesaran Allah.</a:t>
            </a:r>
          </a:p>
          <a:p>
            <a:r>
              <a:t>• Sains moden membuktikan kebenaran wahyu Ilahi.</a:t>
            </a:r>
          </a:p>
          <a:p>
            <a:r>
              <a:t>• Kita harus lebih bersyukur dan menghargai nikmat kehidupan.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248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Rahsia Kejadian Janin dalam Surah Al-Mu’minun</vt:lpstr>
      <vt:lpstr>Pengenalan</vt:lpstr>
      <vt:lpstr>Ayat Al-Quran tentang Kejadian Janin</vt:lpstr>
      <vt:lpstr>Penjelasan Sains tentang Perkembangan Janin</vt:lpstr>
      <vt:lpstr>Keajaiban Surah Al-Mu’minun dan Embriologi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Rahsia Kejadian Janin dalam Surah Al-Mu’minun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2025-02-13T04:53:00Z</dcterms:modified>
  <cp:category/>
</cp:coreProperties>
</file>