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595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18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387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712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218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339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766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01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700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345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2814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057658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654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2634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1144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8253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235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6733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t>Rahsia Bintang di Langit: Apa yang Al-Quran Ceritakan?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Mengungkap Keajaiban Bintang dalam Perspektif Islam dan Sains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Bintang adalah salah satu ciptaan Allah yang disebut dalam Al-Quran.</a:t>
            </a:r>
          </a:p>
          <a:p>
            <a:r>
              <a:t>• Selain menjadi hiasan langit, bintang berperanan sebagai petunjuk arah dan tanda kebesaran Allah.</a:t>
            </a:r>
          </a:p>
          <a:p>
            <a:r>
              <a:t>• Surah Al-Mulk ayat 5: 'Dan sesungguhnya Kami telah menghiasi langit dunia dengan bintang-bintang.'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Bintang dalam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**Hiasan Langit** – Bintang sebagai perhiasan bagi langit dunia. (Surah Al-Mulk: 5)</a:t>
            </a:r>
          </a:p>
          <a:p>
            <a:r>
              <a:t>• **Petunjuk Arah** – Bintang membantu manusia menentukan arah perjalanan. (Surah An-Nahl: 16)</a:t>
            </a:r>
          </a:p>
          <a:p>
            <a:r>
              <a:t>• **Pelempar Syaitan** – Bintang digunakan untuk mengusir jin yang cuba mencuri maklumat dari langit. (Surah Al-Jinn: 8-9)</a:t>
            </a:r>
          </a:p>
          <a:p>
            <a:r>
              <a:t>• **Tanda Kekuasaan Allah** – Fenomena bintang yang bercahaya menunjukkan kekuasaan Allah.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Fakta Sains Mengenai Bintang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Bintang adalah Matahari di galaksi lain.</a:t>
            </a:r>
          </a:p>
          <a:p>
            <a:r>
              <a:t>• Supernova: Bintang boleh meletup dalam ledakan besar.</a:t>
            </a:r>
          </a:p>
          <a:p>
            <a:r>
              <a:t>• Bintang Kerdil dan Lubang Hitam: Bintang yang mati boleh berubah menjadi lubang hitam.</a:t>
            </a:r>
          </a:p>
          <a:p>
            <a:r>
              <a:t>• Cahaya Bintang Tiba Lambat: Cahaya bintang mengambil ribuan tahun untuk sampai ke bumi.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Pengajaran dan Kesimpulan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Al-Quran menyebut bintang sebagai tanda kebesaran Allah yang dibuktikan oleh sains.</a:t>
            </a:r>
          </a:p>
          <a:p>
            <a:r>
              <a:t>• Bintang bukan sekadar hiasan tetapi juga memainkan peranan penting dalam kehidupan manusia.</a:t>
            </a:r>
          </a:p>
          <a:p>
            <a:r>
              <a:t>• Setiap ciptaan Allah adalah tanda bagi mereka yang mahu berfikir dan menghayati kehebatan-Nya.</a:t>
            </a:r>
          </a:p>
          <a:p>
            <a:r>
              <a:t>• Umat Islam digalakkan untuk mengkaji alam semesta dan memahami keajaiban ciptaan Allah.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2</TotalTime>
  <Words>256</Words>
  <Application>Microsoft Office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Century Gothic</vt:lpstr>
      <vt:lpstr>Vapor Trail</vt:lpstr>
      <vt:lpstr>Rahsia Bintang di Langit: Apa yang Al-Quran Ceritakan?</vt:lpstr>
      <vt:lpstr>Pengenalan</vt:lpstr>
      <vt:lpstr>Bintang dalam Al-Quran</vt:lpstr>
      <vt:lpstr>Fakta Sains Mengenai Bintang</vt:lpstr>
      <vt:lpstr>Pengajaran dan Kesimpulan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Rahsia Bintang di Langit: Apa yang Al-Quran Ceritakan?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2025-02-08T04:31:54Z</dcterms:modified>
  <cp:category/>
</cp:coreProperties>
</file>