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603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005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605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533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28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633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209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379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939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998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9581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411101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4227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57427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5349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8528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684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4368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Rahsia Pembentukan Batu Karang dalam Lautan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Keajaiban Alam yang Perlu Kita Pelihara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Pengenalan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Batu karang terbentuk dari organisma kecil bernama polip karang.</a:t>
            </a:r>
          </a:p>
          <a:p>
            <a:r>
              <a:t>• Ia penting dalam ekosistem lautan sebagai habitat hidupan laut.</a:t>
            </a:r>
          </a:p>
          <a:p>
            <a:r>
              <a:t>• Pembentukannya mengambil masa ratusan hingga ribuan tahun.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Proses Pembentukan Batu Karang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Karang menyerap kalsium karbonat (CaCO3) untuk membentuk rangka.</a:t>
            </a:r>
          </a:p>
          <a:p>
            <a:r>
              <a:t>• Faktor utama:</a:t>
            </a:r>
          </a:p>
          <a:p>
            <a:r>
              <a:t>  - Suhu air laut (23-29°C).</a:t>
            </a:r>
          </a:p>
          <a:p>
            <a:r>
              <a:t>  - Kepekatan garam dalam air laut.</a:t>
            </a:r>
          </a:p>
          <a:p>
            <a:r>
              <a:t>  - Cahaya matahari untuk simbiosis alga zooxanthellae.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Kepentingan Batu Karang dalam Ekosistem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Habitat bagi 25% spesies hidupan laut.</a:t>
            </a:r>
          </a:p>
          <a:p>
            <a:r>
              <a:t>• Berfungsi sebagai benteng semula jadi terhadap hakisan pantai dan tsunami.</a:t>
            </a:r>
          </a:p>
          <a:p>
            <a:r>
              <a:t>• Sumber ekonomi melalui industri pelancongan dan perikanan.</a:t>
            </a:r>
          </a:p>
          <a:p>
            <a:r>
              <a:t>• Mempunyai potensi dalam bidang perubatan.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Ancaman terhadap Batu Karang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Pemanasan global menyebabkan pemutihan karang.</a:t>
            </a:r>
          </a:p>
          <a:p>
            <a:r>
              <a:t>• Pencemaran laut dari sisa plastik dan bahan kimia.</a:t>
            </a:r>
          </a:p>
          <a:p>
            <a:r>
              <a:t>• Aktiviti manusia seperti penangkapan ikan yang merosakkan ekosistem.</a:t>
            </a:r>
          </a:p>
          <a:p>
            <a:r>
              <a:t>• Pembangunan pantai yang tidak terkawal.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Perspektif Islam dan Kesimpulan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t>• Al-Quran menyebut lautan sebagai tanda kebesaran Allah.</a:t>
            </a:r>
          </a:p>
          <a:p>
            <a:r>
              <a:t>• Surah An-Nahl (16:14) menerangkan manfaat lautan untuk manusia.</a:t>
            </a:r>
          </a:p>
          <a:p>
            <a:r>
              <a:t>• Batu karang adalah simbol keseimbangan alam yang perlu dijaga.</a:t>
            </a:r>
          </a:p>
          <a:p>
            <a:r>
              <a:t>• Kita bertanggungjawab melindungi keindahan ciptaan Allah.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</TotalTime>
  <Words>215</Words>
  <Application>Microsoft Office PowerPoint</Application>
  <PresentationFormat>On-screen Show (4:3)</PresentationFormat>
  <Paragraphs>27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Century Gothic</vt:lpstr>
      <vt:lpstr>Wingdings 3</vt:lpstr>
      <vt:lpstr>Slice</vt:lpstr>
      <vt:lpstr>Rahsia Pembentukan Batu Karang dalam Lautan</vt:lpstr>
      <vt:lpstr>Pengenalan</vt:lpstr>
      <vt:lpstr>Proses Pembentukan Batu Karang</vt:lpstr>
      <vt:lpstr>Kepentingan Batu Karang dalam Ekosistem</vt:lpstr>
      <vt:lpstr>Ancaman terhadap Batu Karang</vt:lpstr>
      <vt:lpstr>Perspektif Islam dan Kesimpulan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Rahsia Pembentukan Batu Karang dalam Lautan</dc:title>
  <dc:subject/>
  <dc:creator/>
  <cp:keywords/>
  <dc:description>generated using python-pptx</dc:description>
  <cp:lastModifiedBy>User</cp:lastModifiedBy>
  <cp:revision>2</cp:revision>
  <dcterms:created xsi:type="dcterms:W3CDTF">2013-01-27T09:14:16Z</dcterms:created>
  <dcterms:modified xsi:type="dcterms:W3CDTF">2025-02-17T07:46:42Z</dcterms:modified>
  <cp:category/>
</cp:coreProperties>
</file>