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3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89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50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97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23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9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79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2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87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7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13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8358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Proses Kelahiran Manusia: Sains dan Wahyu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Keajaiban Penciptaan Manusia dalam Islam dan Sains Moden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Kelahiran manusia adalah salah satu tanda kebesaran Allah.</a:t>
            </a:r>
          </a:p>
          <a:p>
            <a:r>
              <a:t>• Proses ini telah disebut dalam Al-Quran lebih dari 1400 tahun yang lalu.</a:t>
            </a:r>
          </a:p>
          <a:p>
            <a:r>
              <a:t>• Sains moden membuktikan kebenaran wahyu ini melalui kajian embriologi.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Proses Kelahiran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Surah Az-Zumar (39:6) – 'Dia menciptakan kamu dalam perut ibumu, kejadian demi kejadian, dalam tiga kegelapan.'</a:t>
            </a:r>
          </a:p>
          <a:p>
            <a:r>
              <a:t>• Surah Al-Insan (76:2) – 'Sesungguhnya Kami telah menciptakan manusia dari setitis mani yang bercampur.'</a:t>
            </a:r>
          </a:p>
          <a:p>
            <a:r>
              <a:t>• Surah Al-Mu’minun (23:12-14) – Peringkat kejadian manusia dari nutfah hingga menjadi makhluk sempurna.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Penjelasan Sains tentang Kelahiran Manusia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• Fasa Kehamilan – Janin berkembang dalam rahim selama kira-kira 9 bulan.</a:t>
            </a:r>
          </a:p>
          <a:p>
            <a:r>
              <a:t>• Kontraksi dan Permulaan Kelahiran – Rahim mengecut bagi memulakan proses kelahiran.</a:t>
            </a:r>
          </a:p>
          <a:p>
            <a:r>
              <a:t>• Pembukaan Serviks – Leher rahim membuka sehingga 10 cm untuk memberi laluan kepada bayi.</a:t>
            </a:r>
          </a:p>
          <a:p>
            <a:r>
              <a:t>• Proses Kelahiran – Bayi keluar melalui saluran kelahiran dengan bantuan otot rahim dan graviti.</a:t>
            </a:r>
          </a:p>
          <a:p>
            <a:r>
              <a:t>• Peringkat Akhir (Pengeluaran Uri) – Uri dikeluarkan selepas bayi lahir.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Keajaiban Kelahiran dalam Perspektif 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Islam melihat kelahiran sebagai satu mukjizat ciptaan Allah.</a:t>
            </a:r>
          </a:p>
          <a:p>
            <a:r>
              <a:t>• Ibu yang melalui kelahiran mendapat ganjaran besar dalam Islam.</a:t>
            </a:r>
          </a:p>
          <a:p>
            <a:r>
              <a:t>• Bayi dilahirkan dalam keadaan fitrah, suci dan bersih.</a:t>
            </a:r>
          </a:p>
          <a:p>
            <a:r>
              <a:t>• Kelahiran seorang anak adalah rahmat dan ujian bagi ibu bapa.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Ibrah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Proses kelahiran manusia membuktikan kebesaran Allah.</a:t>
            </a:r>
          </a:p>
          <a:p>
            <a:r>
              <a:t>• Sains moden membuktikan keajaiban penciptaan manusia.</a:t>
            </a:r>
          </a:p>
          <a:p>
            <a:r>
              <a:t>• Kita harus lebih bersyukur dan menghargai nikmat kehidupan.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267</Words>
  <Application>Microsoft Office PowerPoint</Application>
  <PresentationFormat>On-screen Show (4:3)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Rockwell</vt:lpstr>
      <vt:lpstr>Gallery</vt:lpstr>
      <vt:lpstr>Proses Kelahiran Manusia: Sains dan Wahyu</vt:lpstr>
      <vt:lpstr>Pengenalan</vt:lpstr>
      <vt:lpstr>Proses Kelahiran dalam Al-Quran</vt:lpstr>
      <vt:lpstr>Penjelasan Sains tentang Kelahiran Manusia</vt:lpstr>
      <vt:lpstr>Keajaiban Kelahiran dalam Perspektif Islam</vt:lpstr>
      <vt:lpstr>Kesimpulan dan Ibrah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Proses Kelahiran Manusia: Sains dan Wahyu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2025-02-13T06:10:09Z</dcterms:modified>
  <cp:category/>
</cp:coreProperties>
</file>