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028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186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1698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798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007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320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981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951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3449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024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6353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6160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t>Sains Al-Quran tentang Planet dan Orbitnya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Mengungkap Keajaiban Pergerakan Planet dalam Perspektif Islam dan Sains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t>• Planet dalam sistem suria bergerak dalam orbit tertentu mengelilingi matahari.</a:t>
            </a:r>
          </a:p>
          <a:p>
            <a:r>
              <a:t>• Pergerakan ini dikawal oleh graviti dan telah ditetapkan sejak penciptaan alam semesta.</a:t>
            </a:r>
          </a:p>
          <a:p>
            <a:r>
              <a:t>• Dalam Surah Al-Anbiya’ ayat 33, Allah berfirman:</a:t>
            </a:r>
          </a:p>
          <a:p>
            <a:r>
              <a:t>  ‘Dan Dialah yang telah menciptakan malam dan siang, matahari dan bulan; masing-masing beredar di dalam garis edarnya.’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Planet dan Orbit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</a:t>
            </a:r>
            <a:r>
              <a:rPr dirty="0" err="1"/>
              <a:t>Setiap</a:t>
            </a:r>
            <a:r>
              <a:rPr dirty="0"/>
              <a:t> </a:t>
            </a:r>
            <a:r>
              <a:rPr dirty="0" err="1"/>
              <a:t>Objek</a:t>
            </a:r>
            <a:r>
              <a:rPr dirty="0"/>
              <a:t> </a:t>
            </a:r>
            <a:r>
              <a:rPr dirty="0" err="1"/>
              <a:t>Angkasa</a:t>
            </a:r>
            <a:r>
              <a:rPr dirty="0"/>
              <a:t> </a:t>
            </a:r>
            <a:r>
              <a:rPr dirty="0" err="1"/>
              <a:t>Bergerak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Orbit – Surah Al-</a:t>
            </a:r>
            <a:r>
              <a:rPr dirty="0" err="1"/>
              <a:t>Anbiya</a:t>
            </a:r>
            <a:r>
              <a:rPr dirty="0"/>
              <a:t>’ </a:t>
            </a:r>
            <a:r>
              <a:rPr dirty="0" err="1"/>
              <a:t>ayat</a:t>
            </a:r>
            <a:r>
              <a:rPr dirty="0"/>
              <a:t> 33.</a:t>
            </a:r>
          </a:p>
          <a:p>
            <a:r>
              <a:rPr dirty="0"/>
              <a:t>• </a:t>
            </a:r>
            <a:r>
              <a:rPr dirty="0" err="1"/>
              <a:t>Sistem</a:t>
            </a:r>
            <a:r>
              <a:rPr dirty="0"/>
              <a:t> </a:t>
            </a:r>
            <a:r>
              <a:rPr dirty="0" err="1"/>
              <a:t>Langit</a:t>
            </a:r>
            <a:r>
              <a:rPr dirty="0"/>
              <a:t> yang </a:t>
            </a:r>
            <a:r>
              <a:rPr dirty="0" err="1"/>
              <a:t>Seimbang</a:t>
            </a:r>
            <a:r>
              <a:rPr dirty="0"/>
              <a:t> – Surah Yasin </a:t>
            </a:r>
            <a:r>
              <a:rPr dirty="0" err="1"/>
              <a:t>ayat</a:t>
            </a:r>
            <a:r>
              <a:rPr dirty="0"/>
              <a:t> 40 </a:t>
            </a:r>
            <a:r>
              <a:rPr dirty="0" err="1"/>
              <a:t>menyebut</a:t>
            </a:r>
            <a:r>
              <a:rPr dirty="0"/>
              <a:t> </a:t>
            </a:r>
            <a:r>
              <a:rPr dirty="0" err="1"/>
              <a:t>matahari</a:t>
            </a:r>
            <a:r>
              <a:rPr dirty="0"/>
              <a:t> dan </a:t>
            </a:r>
            <a:r>
              <a:rPr dirty="0" err="1"/>
              <a:t>bulan</a:t>
            </a:r>
            <a:r>
              <a:rPr dirty="0"/>
              <a:t> </a:t>
            </a:r>
            <a:r>
              <a:rPr dirty="0" err="1"/>
              <a:t>bergerak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laluan</a:t>
            </a:r>
            <a:r>
              <a:rPr dirty="0"/>
              <a:t> </a:t>
            </a:r>
            <a:r>
              <a:rPr dirty="0" err="1"/>
              <a:t>tersendiri</a:t>
            </a:r>
            <a:r>
              <a:rPr dirty="0"/>
              <a:t>.</a:t>
            </a:r>
          </a:p>
          <a:p>
            <a:r>
              <a:rPr dirty="0"/>
              <a:t>• </a:t>
            </a:r>
            <a:r>
              <a:rPr dirty="0" err="1"/>
              <a:t>Mekanisme</a:t>
            </a:r>
            <a:r>
              <a:rPr dirty="0"/>
              <a:t> </a:t>
            </a:r>
            <a:r>
              <a:rPr dirty="0" err="1"/>
              <a:t>Kejadian</a:t>
            </a:r>
            <a:r>
              <a:rPr dirty="0"/>
              <a:t> Siang dan Malam – </a:t>
            </a:r>
            <a:r>
              <a:rPr dirty="0" err="1"/>
              <a:t>Disebabkan</a:t>
            </a:r>
            <a:r>
              <a:rPr dirty="0"/>
              <a:t> </a:t>
            </a:r>
            <a:r>
              <a:rPr dirty="0" err="1"/>
              <a:t>pergerakan</a:t>
            </a:r>
            <a:r>
              <a:rPr dirty="0"/>
              <a:t> </a:t>
            </a:r>
            <a:r>
              <a:rPr dirty="0" err="1"/>
              <a:t>bumi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orbitnya</a:t>
            </a:r>
            <a:r>
              <a:rPr dirty="0"/>
              <a:t> (Surah Az-</a:t>
            </a:r>
            <a:r>
              <a:rPr dirty="0" err="1"/>
              <a:t>Zumar</a:t>
            </a:r>
            <a:r>
              <a:rPr dirty="0"/>
              <a:t>: 5).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Fakta Sains Mengenai Planet dan Orbit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t>• Setiap planet dalam sistem suria bergerak dalam orbit elips mengelilingi matahari.</a:t>
            </a:r>
          </a:p>
          <a:p>
            <a:r>
              <a:t>• Daya graviti matahari memastikan planet-planet kekal dalam orbit mereka.</a:t>
            </a:r>
          </a:p>
          <a:p>
            <a:r>
              <a:t>• Bulan mengorbit bumi, manakala bumi bersama planet lain mengorbit matahari.</a:t>
            </a:r>
          </a:p>
          <a:p>
            <a:r>
              <a:t>• Setiap planet mempunyai kelajuan orbit berbeza, bergantung pada jaraknya dari matahari.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Pengajaran dan 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t>• Al-Quran telah menyebut tentang pergerakan planet sebelum sains moden menemuinya.</a:t>
            </a:r>
          </a:p>
          <a:p>
            <a:r>
              <a:t>• Sistem orbit menunjukkan keagungan ciptaan Allah yang menciptakan keseimbangan alam semesta.</a:t>
            </a:r>
          </a:p>
          <a:p>
            <a:r>
              <a:t>• Sains membuktikan bahawa setiap objek angkasa bergerak dalam laluan yang telah ditetapkan.</a:t>
            </a:r>
          </a:p>
          <a:p>
            <a:r>
              <a:t>• Umat Islam digalakkan mengkaji keajaiban alam semesta sebagai tanda kebesaran Allah.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</TotalTime>
  <Words>243</Words>
  <Application>Microsoft Office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Tw Cen MT</vt:lpstr>
      <vt:lpstr>Tw Cen MT Condensed</vt:lpstr>
      <vt:lpstr>Wingdings 3</vt:lpstr>
      <vt:lpstr>Integral</vt:lpstr>
      <vt:lpstr>Sains Al-Quran tentang Planet dan Orbitnya</vt:lpstr>
      <vt:lpstr>Pengenalan</vt:lpstr>
      <vt:lpstr>Planet dan Orbit dalam Al-Quran</vt:lpstr>
      <vt:lpstr>Fakta Sains Mengenai Planet dan Orbit</vt:lpstr>
      <vt:lpstr>Pengajaran dan Kesimpulan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Sains Al-Quran tentang Planet dan Orbitnya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2025-02-08T07:05:49Z</dcterms:modified>
  <cp:category/>
</cp:coreProperties>
</file>