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6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0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8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8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2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2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58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1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1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13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283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55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6954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01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93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4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139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Perjalanan Air Hujan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Rahsia Kitaran Hujan dari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Air hujan adalah salah satu nikmat terbesar yang diberikan oleh Allah kepada manusia.</a:t>
            </a:r>
          </a:p>
          <a:p>
            <a:r>
              <a:t>• Ia memainkan peranan penting dalam kelangsungan hidup di bumi.</a:t>
            </a:r>
          </a:p>
          <a:p>
            <a:r>
              <a:t>• Dalam Surah Az-Zumar ayat 21, Allah berfirman:</a:t>
            </a:r>
          </a:p>
          <a:p>
            <a:r>
              <a:t>  ‘Tidakkah engkau melihat bahawa Allah menurunkan air dari langit, lalu mengalirkannya menjadi mata air di bumi…’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Perjalanan</a:t>
            </a:r>
            <a:r>
              <a:rPr dirty="0"/>
              <a:t> Air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• </a:t>
            </a:r>
            <a:r>
              <a:rPr b="1" dirty="0"/>
              <a:t>Proses </a:t>
            </a:r>
            <a:r>
              <a:rPr b="1" dirty="0" err="1"/>
              <a:t>pembentukan</a:t>
            </a:r>
            <a:r>
              <a:rPr b="1" dirty="0"/>
              <a:t> </a:t>
            </a:r>
            <a:r>
              <a:rPr b="1" dirty="0" err="1"/>
              <a:t>hujan</a:t>
            </a:r>
            <a:r>
              <a:rPr lang="en-US" b="1" dirty="0"/>
              <a:t> </a:t>
            </a:r>
            <a:r>
              <a:rPr dirty="0"/>
              <a:t>– Air </a:t>
            </a:r>
            <a:r>
              <a:rPr dirty="0" err="1"/>
              <a:t>menguap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laut</a:t>
            </a:r>
            <a:r>
              <a:rPr dirty="0"/>
              <a:t> dan </a:t>
            </a:r>
            <a:r>
              <a:rPr dirty="0" err="1"/>
              <a:t>terkumpul</a:t>
            </a:r>
            <a:r>
              <a:rPr dirty="0"/>
              <a:t> di </a:t>
            </a:r>
            <a:r>
              <a:rPr dirty="0" err="1"/>
              <a:t>awan</a:t>
            </a:r>
            <a:r>
              <a:rPr dirty="0"/>
              <a:t> (Surah </a:t>
            </a:r>
            <a:r>
              <a:rPr dirty="0" err="1"/>
              <a:t>Ar</a:t>
            </a:r>
            <a:r>
              <a:rPr dirty="0"/>
              <a:t>-Rum: 48).</a:t>
            </a:r>
          </a:p>
          <a:p>
            <a:r>
              <a:rPr dirty="0"/>
              <a:t>• </a:t>
            </a:r>
            <a:r>
              <a:rPr b="1" dirty="0" err="1"/>
              <a:t>Hujan</a:t>
            </a:r>
            <a:r>
              <a:rPr b="1" dirty="0"/>
              <a:t> </a:t>
            </a:r>
            <a:r>
              <a:rPr b="1" dirty="0" err="1"/>
              <a:t>turun</a:t>
            </a:r>
            <a:r>
              <a:rPr b="1" dirty="0"/>
              <a:t> </a:t>
            </a:r>
            <a:r>
              <a:rPr b="1" dirty="0" err="1"/>
              <a:t>ke</a:t>
            </a:r>
            <a:r>
              <a:rPr b="1" dirty="0"/>
              <a:t> </a:t>
            </a:r>
            <a:r>
              <a:rPr b="1" dirty="0" err="1"/>
              <a:t>bumi</a:t>
            </a:r>
            <a:r>
              <a:rPr b="1" dirty="0"/>
              <a:t> </a:t>
            </a:r>
            <a:r>
              <a:rPr dirty="0"/>
              <a:t>– Air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turun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terkawal</a:t>
            </a:r>
            <a:r>
              <a:rPr dirty="0"/>
              <a:t> </a:t>
            </a:r>
            <a:r>
              <a:rPr dirty="0" err="1"/>
              <a:t>bagi</a:t>
            </a:r>
            <a:r>
              <a:rPr dirty="0"/>
              <a:t> </a:t>
            </a:r>
            <a:r>
              <a:rPr dirty="0" err="1"/>
              <a:t>keseimbangan</a:t>
            </a:r>
            <a:r>
              <a:rPr dirty="0"/>
              <a:t> </a:t>
            </a:r>
            <a:r>
              <a:rPr dirty="0" err="1"/>
              <a:t>ekosistem</a:t>
            </a:r>
            <a:r>
              <a:rPr dirty="0"/>
              <a:t> (Surah Al-</a:t>
            </a:r>
            <a:r>
              <a:rPr dirty="0" err="1"/>
              <a:t>Mu’minun</a:t>
            </a:r>
            <a:r>
              <a:rPr dirty="0"/>
              <a:t>: 18).</a:t>
            </a:r>
          </a:p>
          <a:p>
            <a:r>
              <a:rPr dirty="0"/>
              <a:t>• </a:t>
            </a:r>
            <a:r>
              <a:rPr b="1" dirty="0" err="1"/>
              <a:t>Penyerapan</a:t>
            </a:r>
            <a:r>
              <a:rPr b="1" dirty="0"/>
              <a:t> </a:t>
            </a:r>
            <a:r>
              <a:rPr b="1" dirty="0" err="1"/>
              <a:t>ke</a:t>
            </a:r>
            <a:r>
              <a:rPr b="1" dirty="0"/>
              <a:t> </a:t>
            </a:r>
            <a:r>
              <a:rPr b="1" dirty="0" err="1"/>
              <a:t>dalam</a:t>
            </a:r>
            <a:r>
              <a:rPr b="1" dirty="0"/>
              <a:t> </a:t>
            </a:r>
            <a:r>
              <a:rPr b="1" dirty="0" err="1"/>
              <a:t>tanah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Sebahagian</a:t>
            </a:r>
            <a:r>
              <a:rPr dirty="0"/>
              <a:t> air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diserap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membentuk</a:t>
            </a:r>
            <a:r>
              <a:rPr dirty="0"/>
              <a:t> </a:t>
            </a:r>
            <a:r>
              <a:rPr dirty="0" err="1"/>
              <a:t>mata</a:t>
            </a:r>
            <a:r>
              <a:rPr dirty="0"/>
              <a:t> air (Surah Az-</a:t>
            </a:r>
            <a:r>
              <a:rPr dirty="0" err="1"/>
              <a:t>Zumar</a:t>
            </a:r>
            <a:r>
              <a:rPr dirty="0"/>
              <a:t>: 21).</a:t>
            </a:r>
          </a:p>
          <a:p>
            <a:r>
              <a:rPr dirty="0"/>
              <a:t>• </a:t>
            </a:r>
            <a:r>
              <a:rPr b="1" dirty="0"/>
              <a:t>Air </a:t>
            </a:r>
            <a:r>
              <a:rPr b="1" dirty="0" err="1"/>
              <a:t>kembali</a:t>
            </a:r>
            <a:r>
              <a:rPr b="1" dirty="0"/>
              <a:t> </a:t>
            </a:r>
            <a:r>
              <a:rPr b="1" dirty="0" err="1"/>
              <a:t>ke</a:t>
            </a:r>
            <a:r>
              <a:rPr b="1" dirty="0"/>
              <a:t> </a:t>
            </a:r>
            <a:r>
              <a:rPr b="1" dirty="0" err="1"/>
              <a:t>laut</a:t>
            </a:r>
            <a:r>
              <a:rPr lang="en-US" b="1" dirty="0"/>
              <a:t> </a:t>
            </a:r>
            <a:r>
              <a:rPr dirty="0"/>
              <a:t>– Air yang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diserap</a:t>
            </a:r>
            <a:r>
              <a:rPr dirty="0"/>
              <a:t> </a:t>
            </a:r>
            <a:r>
              <a:rPr dirty="0" err="1"/>
              <a:t>mengalir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sungai</a:t>
            </a:r>
            <a:r>
              <a:rPr dirty="0"/>
              <a:t> dan </a:t>
            </a:r>
            <a:r>
              <a:rPr dirty="0" err="1"/>
              <a:t>kembali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laut</a:t>
            </a:r>
            <a:r>
              <a:rPr dirty="0"/>
              <a:t> (Surah An-</a:t>
            </a:r>
            <a:r>
              <a:rPr dirty="0" err="1"/>
              <a:t>Naba</a:t>
            </a:r>
            <a:r>
              <a:rPr dirty="0"/>
              <a:t>’: 14-16).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Perjalanan Air Hujan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Air menguap dari permukaan bumi akibat pemanasan matahari dan terkumpul sebagai wap air di atmosfera.</a:t>
            </a:r>
          </a:p>
          <a:p>
            <a:r>
              <a:t>• Wap air membentuk awan apabila suhu menurun, menghasilkan pemeluwapan.</a:t>
            </a:r>
          </a:p>
          <a:p>
            <a:r>
              <a:t>• Awan menjadi berat dan turun sebagai hujan yang menyuburkan bumi.</a:t>
            </a:r>
          </a:p>
          <a:p>
            <a:r>
              <a:t>• Sebahagian air diserap oleh tanah, manakala selebihnya mengalir ke sungai dan kembali ke laut, melengkapkan kitaran air.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kitaran air hujan sebelum sains moden memahaminya.</a:t>
            </a:r>
          </a:p>
          <a:p>
            <a:r>
              <a:t>• Fenomena hujan adalah bukti kekuasaan Allah dalam menjaga keseimbangan bumi.</a:t>
            </a:r>
          </a:p>
          <a:p>
            <a:r>
              <a:t>• Air hujan adalah sumber kehidupan yang perlu dihargai dan digunakan dengan bijak.</a:t>
            </a:r>
          </a:p>
          <a:p>
            <a:r>
              <a:t>• Umat Islam digalakkan untuk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283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Perjalanan Air Hujan dalam Al-Quran</vt:lpstr>
      <vt:lpstr>Pengenalan</vt:lpstr>
      <vt:lpstr>Perjalanan Air Hujan dalam Al-Quran</vt:lpstr>
      <vt:lpstr>Fakta Sains Mengenai Perjalanan Air Hujan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Perjalanan Air Hujan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2025-02-08T07:53:12Z</dcterms:modified>
  <cp:category/>
</cp:coreProperties>
</file>