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9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5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73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4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2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3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6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4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00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8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4777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81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7518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9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4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1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415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Perbezaan Air Laut dan Air Tawar dalam Surah Al-Furqan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Rahsia Air Laut dan Air Tawar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Air adalah sumber kehidupan yang paling penting di bumi.</a:t>
            </a:r>
          </a:p>
          <a:p>
            <a:r>
              <a:t>• Al-Quran menyebut tentang pertemuan air laut dan air tawar lebih 1400 tahun yang lalu.</a:t>
            </a:r>
          </a:p>
          <a:p>
            <a:r>
              <a:t>• Dalam Surah Al-Furqan ayat 53, Allah berfirman:</a:t>
            </a:r>
          </a:p>
          <a:p>
            <a:r>
              <a:t>  ‘Dan Dialah yang membiarkan dua laut mengalir (berdampingan); yang ini tawar lagi segar dan yang lain masin lagi pahit; dan Dia jadikan antara keduanya dinding dan batas yang menghalangi.’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Perbezaan Air Laut dan Air Tawar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• </a:t>
            </a:r>
            <a:r>
              <a:rPr b="1" dirty="0" err="1"/>
              <a:t>Dua</a:t>
            </a:r>
            <a:r>
              <a:rPr b="1" dirty="0"/>
              <a:t> </a:t>
            </a:r>
            <a:r>
              <a:rPr b="1" dirty="0" err="1"/>
              <a:t>jenis</a:t>
            </a:r>
            <a:r>
              <a:rPr b="1" dirty="0"/>
              <a:t> air yang </a:t>
            </a:r>
            <a:r>
              <a:rPr b="1" dirty="0" err="1"/>
              <a:t>berbeza</a:t>
            </a:r>
            <a:r>
              <a:rPr b="1" dirty="0"/>
              <a:t> </a:t>
            </a:r>
            <a:r>
              <a:rPr dirty="0"/>
              <a:t>– Air </a:t>
            </a:r>
            <a:r>
              <a:rPr dirty="0" err="1"/>
              <a:t>laut</a:t>
            </a:r>
            <a:r>
              <a:rPr dirty="0"/>
              <a:t> yang </a:t>
            </a:r>
            <a:r>
              <a:rPr dirty="0" err="1"/>
              <a:t>masin</a:t>
            </a:r>
            <a:r>
              <a:rPr dirty="0"/>
              <a:t> dan air </a:t>
            </a:r>
            <a:r>
              <a:rPr dirty="0" err="1"/>
              <a:t>tawar</a:t>
            </a:r>
            <a:r>
              <a:rPr dirty="0"/>
              <a:t> yang segar (Surah Al-Furqan: 53).</a:t>
            </a:r>
          </a:p>
          <a:p>
            <a:r>
              <a:rPr b="1" dirty="0"/>
              <a:t>• Batas </a:t>
            </a:r>
            <a:r>
              <a:rPr b="1" dirty="0" err="1"/>
              <a:t>pemisah</a:t>
            </a:r>
            <a:r>
              <a:rPr b="1" dirty="0"/>
              <a:t> </a:t>
            </a:r>
            <a:r>
              <a:rPr b="1" dirty="0" err="1"/>
              <a:t>antara</a:t>
            </a:r>
            <a:r>
              <a:rPr b="1" dirty="0"/>
              <a:t> </a:t>
            </a:r>
            <a:r>
              <a:rPr b="1" dirty="0" err="1"/>
              <a:t>dua</a:t>
            </a:r>
            <a:r>
              <a:rPr b="1" dirty="0"/>
              <a:t> </a:t>
            </a:r>
            <a:r>
              <a:rPr b="1" dirty="0" err="1"/>
              <a:t>jenis</a:t>
            </a:r>
            <a:r>
              <a:rPr b="1" dirty="0"/>
              <a:t> air</a:t>
            </a:r>
            <a:r>
              <a:rPr dirty="0"/>
              <a:t> – </a:t>
            </a:r>
            <a:r>
              <a:rPr dirty="0" err="1"/>
              <a:t>Terdapat</a:t>
            </a:r>
            <a:r>
              <a:rPr dirty="0"/>
              <a:t> </a:t>
            </a:r>
            <a:r>
              <a:rPr dirty="0" err="1"/>
              <a:t>dinding</a:t>
            </a:r>
            <a:r>
              <a:rPr dirty="0"/>
              <a:t> yang </a:t>
            </a:r>
            <a:r>
              <a:rPr dirty="0" err="1"/>
              <a:t>menghalang</a:t>
            </a:r>
            <a:r>
              <a:rPr dirty="0"/>
              <a:t> </a:t>
            </a:r>
            <a:r>
              <a:rPr dirty="0" err="1"/>
              <a:t>percampuran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langsung</a:t>
            </a:r>
            <a:r>
              <a:rPr dirty="0"/>
              <a:t>.</a:t>
            </a:r>
          </a:p>
          <a:p>
            <a:r>
              <a:rPr b="1" dirty="0"/>
              <a:t>• </a:t>
            </a:r>
            <a:r>
              <a:rPr b="1" dirty="0" err="1"/>
              <a:t>Fenomena</a:t>
            </a:r>
            <a:r>
              <a:rPr b="1" dirty="0"/>
              <a:t> </a:t>
            </a:r>
            <a:r>
              <a:rPr b="1" dirty="0" err="1"/>
              <a:t>ini</a:t>
            </a:r>
            <a:r>
              <a:rPr b="1" dirty="0"/>
              <a:t> </a:t>
            </a:r>
            <a:r>
              <a:rPr b="1" dirty="0" err="1"/>
              <a:t>dapat</a:t>
            </a:r>
            <a:r>
              <a:rPr b="1" dirty="0"/>
              <a:t> </a:t>
            </a:r>
            <a:r>
              <a:rPr b="1" dirty="0" err="1"/>
              <a:t>dilihat</a:t>
            </a:r>
            <a:r>
              <a:rPr b="1" dirty="0"/>
              <a:t> di </a:t>
            </a:r>
            <a:r>
              <a:rPr b="1" dirty="0" err="1"/>
              <a:t>beberapa</a:t>
            </a:r>
            <a:r>
              <a:rPr b="1" dirty="0"/>
              <a:t> </a:t>
            </a:r>
            <a:r>
              <a:rPr b="1" dirty="0" err="1"/>
              <a:t>lokasi</a:t>
            </a:r>
            <a:r>
              <a:rPr b="1" dirty="0"/>
              <a:t> dunia</a:t>
            </a:r>
            <a:r>
              <a:rPr dirty="0"/>
              <a:t> – </a:t>
            </a:r>
            <a:r>
              <a:rPr dirty="0" err="1"/>
              <a:t>Seperti</a:t>
            </a:r>
            <a:r>
              <a:rPr dirty="0"/>
              <a:t> di </a:t>
            </a:r>
            <a:r>
              <a:rPr dirty="0" err="1"/>
              <a:t>Selat</a:t>
            </a:r>
            <a:r>
              <a:rPr dirty="0"/>
              <a:t> Gibraltar dan </a:t>
            </a:r>
            <a:r>
              <a:rPr dirty="0" err="1"/>
              <a:t>muara</a:t>
            </a:r>
            <a:r>
              <a:rPr dirty="0"/>
              <a:t> </a:t>
            </a:r>
            <a:r>
              <a:rPr dirty="0" err="1"/>
              <a:t>sungai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Air Laut dan Air Tawar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laut lebih tumpat kerana kandungan garam yang tinggi.</a:t>
            </a:r>
          </a:p>
          <a:p>
            <a:r>
              <a:t>• Halocline adalah lapisan pemisah antara air masin dan air tawar.</a:t>
            </a:r>
          </a:p>
          <a:p>
            <a:r>
              <a:t>• Fenomena ini boleh dilihat di kawasan seperti Selat Gibraltar dan muara sungai.</a:t>
            </a:r>
          </a:p>
          <a:p>
            <a:r>
              <a:t>• Air tawar terapung di atas air laut sebelum bercampur secara perlahan-lahan.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fenomena ini sebelum sains moden menemuinya.</a:t>
            </a:r>
          </a:p>
          <a:p>
            <a:r>
              <a:t>• Fenomena ini menunjukkan keajaiban penciptaan Allah dalam mengatur ekosistem dunia.</a:t>
            </a:r>
          </a:p>
          <a:p>
            <a:r>
              <a:t>• Perbezaan air laut dan air tawar penting dalam keseimbangan hidupan marin dan bekalan air minuman.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272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Perbezaan Air Laut dan Air Tawar dalam Surah Al-Furqan</vt:lpstr>
      <vt:lpstr>Pengenalan</vt:lpstr>
      <vt:lpstr>Perbezaan Air Laut dan Air Tawar dalam Al-Quran</vt:lpstr>
      <vt:lpstr>Fakta Sains Mengenai Air Laut dan Air Tawar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Perbezaan Air Laut dan Air Tawar dalam Surah Al-Furqan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2025-02-08T07:17:28Z</dcterms:modified>
  <cp:category/>
</cp:coreProperties>
</file>