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2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032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4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3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0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1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4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3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6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615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Penciptaan Manusia dalam Al-Quran dan Ilmu Embriologi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Kajian Islam dan Sains Tentang Keajaiban Kejadian Manusia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menerangkan penciptaan manusia lebih dari 1400 tahun lalu.</a:t>
            </a:r>
          </a:p>
          <a:p>
            <a:r>
              <a:t>• Ilmu embriologi moden membuktikan kebenaran ayat-ayat ini.</a:t>
            </a:r>
          </a:p>
          <a:p>
            <a:r>
              <a:t>• Kajian ini melihat persamaan antara wahyu dan sains.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Penciptaan Manusia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Al-Mu’minun (23:12-14) – Kejadian manusia dari tanah, air mani, ‘alaqah, mudghah, hingga sempurna.</a:t>
            </a:r>
          </a:p>
          <a:p>
            <a:r>
              <a:t>• Surah Al-Hajj (22:5) – Peringkat awal manusia dalam rahim ibu.</a:t>
            </a:r>
          </a:p>
          <a:p>
            <a:r>
              <a:t>• Surah Al-Insan (76:2) – Manusia dijadikan dari setitis mani.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Ilmu Embriologi dan Penemuan Saintifik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• Embriologi mengkaji perkembangan embrio dari persenyawaan hingga lahir.</a:t>
            </a:r>
          </a:p>
          <a:p>
            <a:r>
              <a:t>• Fasa yang disebut dalam Al-Quran sejajar dengan sains:</a:t>
            </a:r>
          </a:p>
          <a:p>
            <a:r>
              <a:t>  - Nutfah – Zigot selepas persenyawaan.</a:t>
            </a:r>
          </a:p>
          <a:p>
            <a:r>
              <a:t>  - Alaqah – Zigot melekat pada dinding rahim.</a:t>
            </a:r>
          </a:p>
          <a:p>
            <a:r>
              <a:t>  - Mudghah – Pembentukan organ asas.</a:t>
            </a:r>
          </a:p>
          <a:p>
            <a:r>
              <a:t>  - Pembentukan tulang sebelum otot menutupnya.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Perbandingan Al-Quran dan Ilmu Moden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Prof. Keith Moore mengakui persamaan ayat-ayat Al-Quran dengan embriologi moden.</a:t>
            </a:r>
          </a:p>
          <a:p>
            <a:r>
              <a:t>• Penemuan sains membuktikan bahawa Islam telah menyebut perkara ini lebih awal.</a:t>
            </a:r>
          </a:p>
          <a:p>
            <a:r>
              <a:t>• Kajian ini memperkukuh keyakinan kepada kebesaran Allah.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Penciptaan manusia adalah tanda kebesaran Allah.</a:t>
            </a:r>
          </a:p>
          <a:p>
            <a:r>
              <a:t>• Sains moden membuktikan kebenaran wahyu Ilahi.</a:t>
            </a:r>
          </a:p>
          <a:p>
            <a:r>
              <a:t>• Kita harus lebih bersyukur dan menghargai nikmat kehidupan.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228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Penciptaan Manusia dalam Al-Quran dan Ilmu Embriologi</vt:lpstr>
      <vt:lpstr>Pengenalan</vt:lpstr>
      <vt:lpstr>Penciptaan Manusia dalam Al-Quran</vt:lpstr>
      <vt:lpstr>Ilmu Embriologi dan Penemuan Saintifik</vt:lpstr>
      <vt:lpstr>Perbandingan Al-Quran dan Ilmu Moden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Penciptaan Manusia dalam Al-Quran dan Ilmu Embriologi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2025-02-13T04:42:52Z</dcterms:modified>
  <cp:category/>
</cp:coreProperties>
</file>