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1056" y="2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853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317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1155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21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188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2738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69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9650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164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318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426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879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6996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824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141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169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530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01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7567" y="2057826"/>
            <a:ext cx="5308866" cy="1515533"/>
          </a:xfrm>
        </p:spPr>
        <p:txBody>
          <a:bodyPr>
            <a:normAutofit fontScale="90000"/>
          </a:bodyPr>
          <a:lstStyle/>
          <a:p>
            <a:r>
              <a:rPr dirty="0" err="1"/>
              <a:t>Bagaimana</a:t>
            </a:r>
            <a:r>
              <a:rPr dirty="0"/>
              <a:t> Al-Quran </a:t>
            </a:r>
            <a:r>
              <a:rPr dirty="0" err="1"/>
              <a:t>Menjelaskan</a:t>
            </a:r>
            <a:r>
              <a:rPr dirty="0"/>
              <a:t> </a:t>
            </a:r>
            <a:r>
              <a:rPr dirty="0" err="1"/>
              <a:t>Penciptaan</a:t>
            </a:r>
            <a:r>
              <a:rPr dirty="0"/>
              <a:t> Alam </a:t>
            </a:r>
            <a:r>
              <a:rPr dirty="0" err="1"/>
              <a:t>Semesta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7567" y="3852970"/>
            <a:ext cx="5308866" cy="1377651"/>
          </a:xfrm>
        </p:spPr>
        <p:txBody>
          <a:bodyPr/>
          <a:lstStyle/>
          <a:p>
            <a:r>
              <a:rPr dirty="0"/>
              <a:t>Kajian Sains dan </a:t>
            </a:r>
            <a:r>
              <a:rPr dirty="0" err="1"/>
              <a:t>Tafsiran</a:t>
            </a:r>
            <a:r>
              <a:rPr dirty="0"/>
              <a:t> Al-Quran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mengandungi fakta saintifik yang hanya ditemui baru-baru ini.</a:t>
            </a:r>
          </a:p>
          <a:p>
            <a:r>
              <a:t>• Konsep penciptaan alam semesta dalam Islam selari dengan sains moden.</a:t>
            </a:r>
          </a:p>
          <a:p>
            <a:r>
              <a:t>• Surah Al-Anbiya:30 menyebut konsep yang berkait dengan Teori Big Bang.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Teori Big Bang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Alam semesta bermula dari satu titik tunggal yang padat dan panas.</a:t>
            </a:r>
          </a:p>
          <a:p>
            <a:r>
              <a:t>• Letupan besar (Big Bang) menyebabkan pengembangan alam semesta.</a:t>
            </a:r>
          </a:p>
          <a:p>
            <a:r>
              <a:t>• Surah Al-Anbiya:30 menyatakan bahawa langit dan bumi dahulunya bersatu dan kemudian dipisahkan.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Pengembangan Alam Semesta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menyebut bahawa alam semesta terus berkembang (Adz-Dzariyat: 47).</a:t>
            </a:r>
          </a:p>
          <a:p>
            <a:r>
              <a:t>• Saintis moden (Edwin Hubble) membuktikan bahawa galaksi bergerak semakin jauh antara satu sama lain.</a:t>
            </a:r>
          </a:p>
          <a:p>
            <a:r>
              <a:t>• Fenomena Red Shift menunjukkan bukti pengembangan alam semesta.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Penciptaan Langit dan Bumi dalam Enam Fasa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Surah Al-A’raf: 54 menyebut Allah menciptakan langit dan bumi dalam enam masa.</a:t>
            </a:r>
          </a:p>
          <a:p>
            <a:r>
              <a:t>• Bukan enam hari manusia, tetapi enam peringkat penciptaan.</a:t>
            </a:r>
          </a:p>
          <a:p>
            <a:r>
              <a:t>• Selari dengan model sains tentang peringkat evolusi kosmos.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Graviti dan Keseimbangan Alam Semesta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Surah Ar-Rahman:7-8 menyebut konsep keseimbangan langit.</a:t>
            </a:r>
          </a:p>
          <a:p>
            <a:r>
              <a:t>• Teori Newton dan Einstein membuktikan graviti mengekalkan keseimbangan orbit planet.</a:t>
            </a:r>
          </a:p>
          <a:p>
            <a:r>
              <a:t>• Sistem matahari dan galaksi kekal stabil akibat graviti.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dan Pengajaran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• Al-Quran telah menyebut fakta penciptaan alam semesta lebih 1400 tahun lalu.</a:t>
            </a:r>
          </a:p>
          <a:p>
            <a:r>
              <a:t>• Fakta ini terbukti benar dengan penemuan sains moden.</a:t>
            </a:r>
          </a:p>
          <a:p>
            <a:r>
              <a:t>• Membuktikan kebesaran Allah dan memperkukuhkan keimanan kita.</a:t>
            </a:r>
          </a:p>
          <a:p>
            <a:r>
              <a:t>• Umat Islam perlu mengembangkan ilmu sains selari dengan wahyu Allah.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</TotalTime>
  <Words>268</Words>
  <Application>Microsoft Office PowerPoint</Application>
  <PresentationFormat>On-screen Show (4:3)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Garamond</vt:lpstr>
      <vt:lpstr>Organic</vt:lpstr>
      <vt:lpstr>Bagaimana Al-Quran Menjelaskan Penciptaan Alam Semesta</vt:lpstr>
      <vt:lpstr>Pengenalan</vt:lpstr>
      <vt:lpstr>Teori Big Bang dalam Al-Quran</vt:lpstr>
      <vt:lpstr>Pengembangan Alam Semesta dalam Al-Quran</vt:lpstr>
      <vt:lpstr>Penciptaan Langit dan Bumi dalam Enam Fasa</vt:lpstr>
      <vt:lpstr>Graviti dan Keseimbangan Alam Semesta</vt:lpstr>
      <vt:lpstr>Kesimpulan dan Pengajaran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Siti Sarah</dc:creator>
  <cp:keywords/>
  <dc:description>generated using python-pptx</dc:description>
  <cp:lastModifiedBy>siti sarah</cp:lastModifiedBy>
  <cp:revision>2</cp:revision>
  <dcterms:created xsi:type="dcterms:W3CDTF">2013-01-27T09:14:16Z</dcterms:created>
  <dcterms:modified xsi:type="dcterms:W3CDTF">2025-02-03T07:41:14Z</dcterms:modified>
  <cp:category/>
</cp:coreProperties>
</file>