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889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555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785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388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748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1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31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285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380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71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19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22764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769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47684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66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2900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480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137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Ombak dalam Ombak: Rahsia Sains dalam Al-Quran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Mengungkap Keajaiban Ombak di Lautan dalam Perspektif Islam dan Sains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Ombak bukan hanya berlaku di permukaan laut tetapi juga di dasar laut.</a:t>
            </a:r>
          </a:p>
          <a:p>
            <a:r>
              <a:t>• Sains moden telah membuktikan kewujudan ‘ombak dalaman’ (internal waves) yang berlaku di kedalaman laut.</a:t>
            </a:r>
          </a:p>
          <a:p>
            <a:r>
              <a:t>• Dalam Surah An-Nur ayat 40, Allah berfirman:</a:t>
            </a:r>
          </a:p>
          <a:p>
            <a:r>
              <a:t>  ‘Atau seperti gelap-gelita di lautan yang dalam, yang diliputi oleh ombak, yang di atasnya ombak (pula), di atasnya (lagi) awan…’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Ombak dalam Ombak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/>
              <a:t>• </a:t>
            </a:r>
            <a:r>
              <a:rPr b="1" dirty="0" err="1"/>
              <a:t>Ombak</a:t>
            </a:r>
            <a:r>
              <a:rPr b="1" dirty="0"/>
              <a:t> di </a:t>
            </a:r>
            <a:r>
              <a:rPr b="1" dirty="0" err="1"/>
              <a:t>dasar</a:t>
            </a:r>
            <a:r>
              <a:rPr b="1" dirty="0"/>
              <a:t> </a:t>
            </a:r>
            <a:r>
              <a:rPr b="1" dirty="0" err="1"/>
              <a:t>laut</a:t>
            </a:r>
            <a:r>
              <a:rPr b="1" dirty="0"/>
              <a:t> </a:t>
            </a:r>
            <a:r>
              <a:rPr dirty="0"/>
              <a:t>– Al-Quran </a:t>
            </a:r>
            <a:r>
              <a:rPr dirty="0" err="1"/>
              <a:t>menyebut</a:t>
            </a:r>
            <a:r>
              <a:rPr dirty="0"/>
              <a:t> </a:t>
            </a:r>
            <a:r>
              <a:rPr dirty="0" err="1"/>
              <a:t>tentang</a:t>
            </a:r>
            <a:r>
              <a:rPr dirty="0"/>
              <a:t> </a:t>
            </a:r>
            <a:r>
              <a:rPr dirty="0" err="1"/>
              <a:t>ombak</a:t>
            </a:r>
            <a:r>
              <a:rPr dirty="0"/>
              <a:t> yang </a:t>
            </a:r>
            <a:r>
              <a:rPr dirty="0" err="1"/>
              <a:t>berada</a:t>
            </a:r>
            <a:r>
              <a:rPr dirty="0"/>
              <a:t> di </a:t>
            </a:r>
            <a:r>
              <a:rPr dirty="0" err="1"/>
              <a:t>bawah</a:t>
            </a:r>
            <a:r>
              <a:rPr dirty="0"/>
              <a:t> </a:t>
            </a:r>
            <a:r>
              <a:rPr dirty="0" err="1"/>
              <a:t>permukaan</a:t>
            </a:r>
            <a:r>
              <a:rPr dirty="0"/>
              <a:t> </a:t>
            </a:r>
            <a:r>
              <a:rPr dirty="0" err="1"/>
              <a:t>laut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b="1" dirty="0" err="1"/>
              <a:t>Kegelapan</a:t>
            </a:r>
            <a:r>
              <a:rPr b="1" dirty="0"/>
              <a:t> </a:t>
            </a:r>
            <a:r>
              <a:rPr b="1" dirty="0" err="1"/>
              <a:t>bertindih-tindih</a:t>
            </a:r>
            <a:r>
              <a:rPr lang="en-US" b="1" dirty="0"/>
              <a:t> </a:t>
            </a:r>
            <a:r>
              <a:rPr dirty="0"/>
              <a:t>– Surah An-Nur </a:t>
            </a:r>
            <a:r>
              <a:rPr dirty="0" err="1"/>
              <a:t>ayat</a:t>
            </a:r>
            <a:r>
              <a:rPr dirty="0"/>
              <a:t> 40 </a:t>
            </a:r>
            <a:r>
              <a:rPr dirty="0" err="1"/>
              <a:t>menyatakan</a:t>
            </a:r>
            <a:r>
              <a:rPr dirty="0"/>
              <a:t> </a:t>
            </a:r>
            <a:r>
              <a:rPr dirty="0" err="1"/>
              <a:t>bahawa</a:t>
            </a:r>
            <a:r>
              <a:rPr dirty="0"/>
              <a:t> di </a:t>
            </a:r>
            <a:r>
              <a:rPr dirty="0" err="1"/>
              <a:t>dasar</a:t>
            </a:r>
            <a:r>
              <a:rPr dirty="0"/>
              <a:t> </a:t>
            </a:r>
            <a:r>
              <a:rPr dirty="0" err="1"/>
              <a:t>laut</a:t>
            </a:r>
            <a:r>
              <a:rPr dirty="0"/>
              <a:t> </a:t>
            </a:r>
            <a:r>
              <a:rPr dirty="0" err="1"/>
              <a:t>terdapat</a:t>
            </a:r>
            <a:r>
              <a:rPr dirty="0"/>
              <a:t> </a:t>
            </a:r>
            <a:r>
              <a:rPr dirty="0" err="1"/>
              <a:t>kegelapan</a:t>
            </a:r>
            <a:r>
              <a:rPr dirty="0"/>
              <a:t> yang </a:t>
            </a:r>
            <a:r>
              <a:rPr dirty="0" err="1"/>
              <a:t>berlapis</a:t>
            </a:r>
            <a:r>
              <a:rPr dirty="0"/>
              <a:t>-lapis.</a:t>
            </a:r>
          </a:p>
          <a:p>
            <a:r>
              <a:rPr dirty="0"/>
              <a:t>• </a:t>
            </a:r>
            <a:r>
              <a:rPr b="1" dirty="0" err="1"/>
              <a:t>Fenomena</a:t>
            </a:r>
            <a:r>
              <a:rPr b="1" dirty="0"/>
              <a:t> </a:t>
            </a:r>
            <a:r>
              <a:rPr b="1" dirty="0" err="1"/>
              <a:t>ini</a:t>
            </a:r>
            <a:r>
              <a:rPr b="1" dirty="0"/>
              <a:t> </a:t>
            </a:r>
            <a:r>
              <a:rPr b="1" dirty="0" err="1"/>
              <a:t>hanya</a:t>
            </a:r>
            <a:r>
              <a:rPr b="1" dirty="0"/>
              <a:t> </a:t>
            </a:r>
            <a:r>
              <a:rPr b="1" dirty="0" err="1"/>
              <a:t>dapat</a:t>
            </a:r>
            <a:r>
              <a:rPr b="1" dirty="0"/>
              <a:t> </a:t>
            </a:r>
            <a:r>
              <a:rPr b="1" dirty="0" err="1"/>
              <a:t>difahami</a:t>
            </a:r>
            <a:r>
              <a:rPr b="1" dirty="0"/>
              <a:t> </a:t>
            </a:r>
            <a:r>
              <a:rPr b="1" dirty="0" err="1"/>
              <a:t>dengan</a:t>
            </a:r>
            <a:r>
              <a:rPr b="1" dirty="0"/>
              <a:t> </a:t>
            </a:r>
            <a:r>
              <a:rPr b="1" dirty="0" err="1"/>
              <a:t>teknologi</a:t>
            </a:r>
            <a:r>
              <a:rPr b="1" dirty="0"/>
              <a:t> </a:t>
            </a:r>
            <a:r>
              <a:rPr b="1" dirty="0" err="1"/>
              <a:t>moden</a:t>
            </a:r>
            <a:r>
              <a:rPr lang="en-US" b="1" dirty="0"/>
              <a:t> </a:t>
            </a:r>
            <a:r>
              <a:rPr dirty="0"/>
              <a:t>– Kajian </a:t>
            </a:r>
            <a:r>
              <a:rPr dirty="0" err="1"/>
              <a:t>sains</a:t>
            </a:r>
            <a:r>
              <a:rPr dirty="0"/>
              <a:t> </a:t>
            </a:r>
            <a:r>
              <a:rPr dirty="0" err="1"/>
              <a:t>kini</a:t>
            </a:r>
            <a:r>
              <a:rPr dirty="0"/>
              <a:t> </a:t>
            </a:r>
            <a:r>
              <a:rPr dirty="0" err="1"/>
              <a:t>membuktikan</a:t>
            </a:r>
            <a:r>
              <a:rPr dirty="0"/>
              <a:t> </a:t>
            </a:r>
            <a:r>
              <a:rPr dirty="0" err="1"/>
              <a:t>kewujudan</a:t>
            </a:r>
            <a:r>
              <a:rPr dirty="0"/>
              <a:t> </a:t>
            </a:r>
            <a:r>
              <a:rPr dirty="0" err="1"/>
              <a:t>ombak</a:t>
            </a:r>
            <a:r>
              <a:rPr dirty="0"/>
              <a:t> </a:t>
            </a:r>
            <a:r>
              <a:rPr dirty="0" err="1"/>
              <a:t>dalaman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Fakta Sains Mengenai Ombak dalam Ombak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• Ombak dalaman wujud di dasar laut dan bergerak perlahan berbanding ombak di permukaan.</a:t>
            </a:r>
          </a:p>
          <a:p>
            <a:r>
              <a:t>• Lapisan ombak ini terbentuk akibat perbezaan ketumpatan air laut pada kedalaman yang berbeza.</a:t>
            </a:r>
          </a:p>
          <a:p>
            <a:r>
              <a:t>• Di dasar laut, cahaya matahari tidak dapat menembusi, menyebabkan kegelapan mutlak.</a:t>
            </a:r>
          </a:p>
          <a:p>
            <a:r>
              <a:t>• Kajian lautan moden menggunakan teknologi sonar dan kapal selam telah membuktikan kewujudan fenomena ini.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Pengajaran dan 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• Al-Quran </a:t>
            </a:r>
            <a:r>
              <a:rPr dirty="0" err="1"/>
              <a:t>telah</a:t>
            </a:r>
            <a:r>
              <a:rPr dirty="0"/>
              <a:t> </a:t>
            </a:r>
            <a:r>
              <a:rPr dirty="0" err="1"/>
              <a:t>menyebut</a:t>
            </a:r>
            <a:r>
              <a:rPr dirty="0"/>
              <a:t> </a:t>
            </a:r>
            <a:r>
              <a:rPr dirty="0" err="1"/>
              <a:t>tentang</a:t>
            </a:r>
            <a:r>
              <a:rPr dirty="0"/>
              <a:t> </a:t>
            </a:r>
            <a:r>
              <a:rPr dirty="0" err="1"/>
              <a:t>ombak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ombak</a:t>
            </a:r>
            <a:r>
              <a:rPr dirty="0"/>
              <a:t> </a:t>
            </a:r>
            <a:r>
              <a:rPr dirty="0" err="1"/>
              <a:t>sebelum</a:t>
            </a:r>
            <a:r>
              <a:rPr dirty="0"/>
              <a:t> </a:t>
            </a:r>
            <a:r>
              <a:rPr dirty="0" err="1"/>
              <a:t>sains</a:t>
            </a:r>
            <a:r>
              <a:rPr dirty="0"/>
              <a:t> </a:t>
            </a:r>
            <a:r>
              <a:rPr dirty="0" err="1"/>
              <a:t>moden</a:t>
            </a:r>
            <a:r>
              <a:rPr dirty="0"/>
              <a:t> </a:t>
            </a:r>
            <a:r>
              <a:rPr dirty="0" err="1"/>
              <a:t>menemuinya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dirty="0" err="1"/>
              <a:t>Fenomena</a:t>
            </a:r>
            <a:r>
              <a:rPr dirty="0"/>
              <a:t> </a:t>
            </a:r>
            <a:r>
              <a:rPr dirty="0" err="1"/>
              <a:t>ini</a:t>
            </a:r>
            <a:r>
              <a:rPr dirty="0"/>
              <a:t> </a:t>
            </a:r>
            <a:r>
              <a:rPr dirty="0" err="1"/>
              <a:t>menunjukkan</a:t>
            </a:r>
            <a:r>
              <a:rPr dirty="0"/>
              <a:t> </a:t>
            </a:r>
            <a:r>
              <a:rPr dirty="0" err="1"/>
              <a:t>kebesaran</a:t>
            </a:r>
            <a:r>
              <a:rPr dirty="0"/>
              <a:t> Allah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menciptakan</a:t>
            </a:r>
            <a:r>
              <a:rPr dirty="0"/>
              <a:t> </a:t>
            </a:r>
            <a:r>
              <a:rPr dirty="0" err="1"/>
              <a:t>keseimbangan</a:t>
            </a:r>
            <a:r>
              <a:rPr dirty="0"/>
              <a:t> di </a:t>
            </a:r>
            <a:r>
              <a:rPr dirty="0" err="1"/>
              <a:t>lautan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dirty="0" err="1"/>
              <a:t>Ombak</a:t>
            </a:r>
            <a:r>
              <a:rPr dirty="0"/>
              <a:t> </a:t>
            </a:r>
            <a:r>
              <a:rPr dirty="0" err="1"/>
              <a:t>dalaman</a:t>
            </a:r>
            <a:r>
              <a:rPr dirty="0"/>
              <a:t> </a:t>
            </a:r>
            <a:r>
              <a:rPr dirty="0" err="1"/>
              <a:t>memainkan</a:t>
            </a:r>
            <a:r>
              <a:rPr dirty="0"/>
              <a:t> </a:t>
            </a:r>
            <a:r>
              <a:rPr dirty="0" err="1"/>
              <a:t>peranan</a:t>
            </a:r>
            <a:r>
              <a:rPr dirty="0"/>
              <a:t> </a:t>
            </a:r>
            <a:r>
              <a:rPr dirty="0" err="1"/>
              <a:t>penting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peredaran</a:t>
            </a:r>
            <a:r>
              <a:rPr dirty="0"/>
              <a:t> </a:t>
            </a:r>
            <a:r>
              <a:rPr dirty="0" err="1"/>
              <a:t>nutrien</a:t>
            </a:r>
            <a:r>
              <a:rPr dirty="0"/>
              <a:t> dan </a:t>
            </a:r>
            <a:r>
              <a:rPr dirty="0" err="1"/>
              <a:t>ekosistem</a:t>
            </a:r>
            <a:r>
              <a:rPr dirty="0"/>
              <a:t> </a:t>
            </a:r>
            <a:r>
              <a:rPr dirty="0" err="1"/>
              <a:t>laut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dirty="0" err="1"/>
              <a:t>Umat</a:t>
            </a:r>
            <a:r>
              <a:rPr dirty="0"/>
              <a:t> Islam </a:t>
            </a:r>
            <a:r>
              <a:rPr dirty="0" err="1"/>
              <a:t>digalakkan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mengkaji</a:t>
            </a:r>
            <a:r>
              <a:rPr dirty="0"/>
              <a:t> </a:t>
            </a:r>
            <a:r>
              <a:rPr dirty="0" err="1"/>
              <a:t>sains</a:t>
            </a:r>
            <a:r>
              <a:rPr dirty="0"/>
              <a:t> dan </a:t>
            </a:r>
            <a:r>
              <a:rPr dirty="0" err="1"/>
              <a:t>memahami</a:t>
            </a:r>
            <a:r>
              <a:rPr dirty="0"/>
              <a:t> </a:t>
            </a:r>
            <a:r>
              <a:rPr dirty="0" err="1"/>
              <a:t>rahsia</a:t>
            </a:r>
            <a:r>
              <a:rPr dirty="0"/>
              <a:t> </a:t>
            </a:r>
            <a:r>
              <a:rPr dirty="0" err="1"/>
              <a:t>alam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tanda</a:t>
            </a:r>
            <a:r>
              <a:rPr dirty="0"/>
              <a:t> </a:t>
            </a:r>
            <a:r>
              <a:rPr dirty="0" err="1"/>
              <a:t>kebesaran</a:t>
            </a:r>
            <a:r>
              <a:rPr dirty="0"/>
              <a:t> Allah.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</TotalTime>
  <Words>275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Century Gothic</vt:lpstr>
      <vt:lpstr>Wingdings 3</vt:lpstr>
      <vt:lpstr>Slice</vt:lpstr>
      <vt:lpstr>Ombak dalam Ombak: Rahsia Sains dalam Al-Quran</vt:lpstr>
      <vt:lpstr>Pengenalan</vt:lpstr>
      <vt:lpstr>Ombak dalam Ombak dalam Al-Quran</vt:lpstr>
      <vt:lpstr>Fakta Sains Mengenai Ombak dalam Ombak</vt:lpstr>
      <vt:lpstr>Pengajaran dan 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Ombak dalam Ombak: Rahsia Sains dalam Al-Quran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2025-02-08T07:30:25Z</dcterms:modified>
  <cp:category/>
</cp:coreProperties>
</file>