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513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358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627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846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333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869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146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106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871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622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623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548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Minyak dan Gas: Sumber Tenaga Tersembunyi dalam Bumi Menurut Al-Quran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Kajian Sains dan Perspektif Islam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Minyak</a:t>
            </a:r>
            <a:r>
              <a:rPr dirty="0"/>
              <a:t> dan gas </a:t>
            </a:r>
            <a:r>
              <a:rPr dirty="0" err="1"/>
              <a:t>adalah</a:t>
            </a:r>
            <a:r>
              <a:rPr dirty="0"/>
              <a:t> </a:t>
            </a:r>
            <a:r>
              <a:rPr dirty="0" err="1"/>
              <a:t>sumber</a:t>
            </a:r>
            <a:r>
              <a:rPr dirty="0"/>
              <a:t> </a:t>
            </a:r>
            <a:r>
              <a:rPr dirty="0" err="1"/>
              <a:t>tenaga</a:t>
            </a:r>
            <a:r>
              <a:rPr dirty="0"/>
              <a:t> </a:t>
            </a:r>
            <a:r>
              <a:rPr dirty="0" err="1"/>
              <a:t>utama</a:t>
            </a:r>
            <a:r>
              <a:rPr dirty="0"/>
              <a:t> dunia </a:t>
            </a:r>
            <a:r>
              <a:rPr dirty="0" err="1"/>
              <a:t>moden</a:t>
            </a:r>
            <a:r>
              <a:rPr dirty="0"/>
              <a:t>.</a:t>
            </a:r>
          </a:p>
          <a:p>
            <a:r>
              <a:rPr dirty="0"/>
              <a:t>Al-Quran </a:t>
            </a:r>
            <a:r>
              <a:rPr dirty="0" err="1"/>
              <a:t>menyebut</a:t>
            </a:r>
            <a:r>
              <a:rPr dirty="0"/>
              <a:t> </a:t>
            </a:r>
            <a:r>
              <a:rPr dirty="0" err="1"/>
              <a:t>kekayaan</a:t>
            </a:r>
            <a:r>
              <a:rPr dirty="0"/>
              <a:t> </a:t>
            </a:r>
            <a:r>
              <a:rPr dirty="0" err="1"/>
              <a:t>bumi</a:t>
            </a:r>
            <a:r>
              <a:rPr dirty="0"/>
              <a:t>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nikmat</a:t>
            </a:r>
            <a:r>
              <a:rPr dirty="0"/>
              <a:t> yang </a:t>
            </a:r>
            <a:r>
              <a:rPr dirty="0" err="1"/>
              <a:t>perlu</a:t>
            </a:r>
            <a:r>
              <a:rPr dirty="0"/>
              <a:t> </a:t>
            </a:r>
            <a:r>
              <a:rPr dirty="0" err="1"/>
              <a:t>digunakan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bijak</a:t>
            </a:r>
            <a:r>
              <a:rPr dirty="0"/>
              <a:t>.</a:t>
            </a:r>
          </a:p>
          <a:p>
            <a:r>
              <a:rPr dirty="0" err="1"/>
              <a:t>Sains</a:t>
            </a:r>
            <a:r>
              <a:rPr dirty="0"/>
              <a:t> </a:t>
            </a:r>
            <a:r>
              <a:rPr dirty="0" err="1"/>
              <a:t>moden</a:t>
            </a:r>
            <a:r>
              <a:rPr dirty="0"/>
              <a:t> </a:t>
            </a:r>
            <a:r>
              <a:rPr dirty="0" err="1"/>
              <a:t>membuktikan</a:t>
            </a:r>
            <a:r>
              <a:rPr dirty="0"/>
              <a:t> </a:t>
            </a:r>
            <a:r>
              <a:rPr dirty="0" err="1"/>
              <a:t>minyak</a:t>
            </a:r>
            <a:r>
              <a:rPr dirty="0"/>
              <a:t> dan gas </a:t>
            </a:r>
            <a:r>
              <a:rPr dirty="0" err="1"/>
              <a:t>terbentuk</a:t>
            </a:r>
            <a:r>
              <a:rPr dirty="0"/>
              <a:t> </a:t>
            </a:r>
            <a:r>
              <a:rPr dirty="0" err="1"/>
              <a:t>melalui</a:t>
            </a:r>
            <a:r>
              <a:rPr dirty="0"/>
              <a:t> proses </a:t>
            </a:r>
            <a:r>
              <a:rPr dirty="0" err="1"/>
              <a:t>geologi</a:t>
            </a:r>
            <a:r>
              <a:rPr dirty="0"/>
              <a:t> </a:t>
            </a:r>
            <a:r>
              <a:rPr dirty="0" err="1"/>
              <a:t>berjuta-juta</a:t>
            </a:r>
            <a:r>
              <a:rPr dirty="0"/>
              <a:t> </a:t>
            </a:r>
            <a:r>
              <a:rPr dirty="0" err="1"/>
              <a:t>tahun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Minyak dan Gas dalam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b="1" dirty="0"/>
              <a:t>Surah An-</a:t>
            </a:r>
            <a:r>
              <a:rPr b="1" dirty="0" err="1"/>
              <a:t>Naba</a:t>
            </a:r>
            <a:r>
              <a:rPr b="1" dirty="0"/>
              <a:t> </a:t>
            </a:r>
            <a:r>
              <a:rPr dirty="0"/>
              <a:t>(78:6-7) - '</a:t>
            </a:r>
            <a:r>
              <a:rPr dirty="0" err="1"/>
              <a:t>Bukankah</a:t>
            </a:r>
            <a:r>
              <a:rPr dirty="0"/>
              <a:t> Kami </a:t>
            </a:r>
            <a:r>
              <a:rPr dirty="0" err="1"/>
              <a:t>telah</a:t>
            </a:r>
            <a:r>
              <a:rPr dirty="0"/>
              <a:t> </a:t>
            </a:r>
            <a:r>
              <a:rPr dirty="0" err="1"/>
              <a:t>menjadikan</a:t>
            </a:r>
            <a:r>
              <a:rPr dirty="0"/>
              <a:t> </a:t>
            </a:r>
            <a:r>
              <a:rPr dirty="0" err="1"/>
              <a:t>bumi</a:t>
            </a:r>
            <a:r>
              <a:rPr dirty="0"/>
              <a:t>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hamparan</a:t>
            </a:r>
            <a:r>
              <a:rPr dirty="0"/>
              <a:t>, dan </a:t>
            </a:r>
            <a:r>
              <a:rPr dirty="0" err="1"/>
              <a:t>gunung-gunung</a:t>
            </a:r>
            <a:r>
              <a:rPr dirty="0"/>
              <a:t>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pasak</a:t>
            </a:r>
            <a:r>
              <a:rPr dirty="0"/>
              <a:t>?'</a:t>
            </a:r>
          </a:p>
          <a:p>
            <a:r>
              <a:rPr b="1" dirty="0"/>
              <a:t> Surah Al-Mulk </a:t>
            </a:r>
            <a:r>
              <a:rPr dirty="0"/>
              <a:t>(67:15) - '</a:t>
            </a:r>
            <a:r>
              <a:rPr dirty="0" err="1"/>
              <a:t>Dialah</a:t>
            </a:r>
            <a:r>
              <a:rPr dirty="0"/>
              <a:t> yang </a:t>
            </a:r>
            <a:r>
              <a:rPr dirty="0" err="1"/>
              <a:t>menjadikan</a:t>
            </a:r>
            <a:r>
              <a:rPr dirty="0"/>
              <a:t> </a:t>
            </a:r>
            <a:r>
              <a:rPr dirty="0" err="1"/>
              <a:t>bumi</a:t>
            </a:r>
            <a:r>
              <a:rPr dirty="0"/>
              <a:t> </a:t>
            </a:r>
            <a:r>
              <a:rPr dirty="0" err="1"/>
              <a:t>mudah</a:t>
            </a:r>
            <a:r>
              <a:rPr dirty="0"/>
              <a:t> </a:t>
            </a:r>
            <a:r>
              <a:rPr dirty="0" err="1"/>
              <a:t>dijelajahi</a:t>
            </a:r>
            <a:r>
              <a:rPr dirty="0"/>
              <a:t>, </a:t>
            </a:r>
            <a:r>
              <a:rPr dirty="0" err="1"/>
              <a:t>maka</a:t>
            </a:r>
            <a:r>
              <a:rPr dirty="0"/>
              <a:t> </a:t>
            </a:r>
            <a:r>
              <a:rPr dirty="0" err="1"/>
              <a:t>jelajahilah</a:t>
            </a:r>
            <a:r>
              <a:rPr dirty="0"/>
              <a:t> di </a:t>
            </a:r>
            <a:r>
              <a:rPr dirty="0" err="1"/>
              <a:t>segala</a:t>
            </a:r>
            <a:r>
              <a:rPr dirty="0"/>
              <a:t> </a:t>
            </a:r>
            <a:r>
              <a:rPr dirty="0" err="1"/>
              <a:t>penjurunya</a:t>
            </a:r>
            <a:r>
              <a:rPr dirty="0"/>
              <a:t> dan </a:t>
            </a:r>
            <a:r>
              <a:rPr dirty="0" err="1"/>
              <a:t>makanlah</a:t>
            </a:r>
            <a:r>
              <a:rPr dirty="0"/>
              <a:t> </a:t>
            </a:r>
            <a:r>
              <a:rPr dirty="0" err="1"/>
              <a:t>dari</a:t>
            </a:r>
            <a:r>
              <a:rPr dirty="0"/>
              <a:t> </a:t>
            </a:r>
            <a:r>
              <a:rPr dirty="0" err="1"/>
              <a:t>rezeki</a:t>
            </a:r>
            <a:r>
              <a:rPr dirty="0"/>
              <a:t>-Nya.'</a:t>
            </a:r>
          </a:p>
          <a:p>
            <a:r>
              <a:rPr dirty="0"/>
              <a:t>• Ayat-</a:t>
            </a:r>
            <a:r>
              <a:rPr dirty="0" err="1"/>
              <a:t>ayat</a:t>
            </a:r>
            <a:r>
              <a:rPr dirty="0"/>
              <a:t> </a:t>
            </a:r>
            <a:r>
              <a:rPr dirty="0" err="1"/>
              <a:t>ini</a:t>
            </a:r>
            <a:r>
              <a:rPr dirty="0"/>
              <a:t> </a:t>
            </a:r>
            <a:r>
              <a:rPr dirty="0" err="1"/>
              <a:t>merujuk</a:t>
            </a:r>
            <a:r>
              <a:rPr dirty="0"/>
              <a:t> </a:t>
            </a:r>
            <a:r>
              <a:rPr dirty="0" err="1"/>
              <a:t>kepada</a:t>
            </a:r>
            <a:r>
              <a:rPr dirty="0"/>
              <a:t> </a:t>
            </a:r>
            <a:r>
              <a:rPr dirty="0" err="1"/>
              <a:t>sumber</a:t>
            </a:r>
            <a:r>
              <a:rPr dirty="0"/>
              <a:t> </a:t>
            </a:r>
            <a:r>
              <a:rPr dirty="0" err="1"/>
              <a:t>bumi</a:t>
            </a:r>
            <a:r>
              <a:rPr dirty="0"/>
              <a:t> yang </a:t>
            </a:r>
            <a:r>
              <a:rPr dirty="0" err="1"/>
              <a:t>perlu</a:t>
            </a:r>
            <a:r>
              <a:rPr dirty="0"/>
              <a:t> </a:t>
            </a:r>
            <a:r>
              <a:rPr dirty="0" err="1"/>
              <a:t>diterokai</a:t>
            </a:r>
            <a:r>
              <a:rPr dirty="0"/>
              <a:t> </a:t>
            </a:r>
            <a:r>
              <a:rPr dirty="0" err="1"/>
              <a:t>manusia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Bagaimana Minyak dan Gas Terbentuk?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Minyak dan gas berasal daripada sisa tumbuhan dan haiwan tertimbus berjuta-juta tahun lalu.</a:t>
            </a:r>
          </a:p>
          <a:p>
            <a:r>
              <a:t>• Tekanan tinggi dan suhu panas mengubah bahan organik ini menjadi hidrokarbon.</a:t>
            </a:r>
          </a:p>
          <a:p>
            <a:r>
              <a:t>• Proses ini hanya berlaku dalam keadaan geologi tertentu.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Kepentingan Minyak dan Gas dalam Kehidupan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b="1" dirty="0" err="1"/>
              <a:t>Sumber</a:t>
            </a:r>
            <a:r>
              <a:rPr b="1" dirty="0"/>
              <a:t> Tenaga </a:t>
            </a:r>
            <a:r>
              <a:rPr dirty="0"/>
              <a:t>- </a:t>
            </a:r>
            <a:r>
              <a:rPr dirty="0" err="1"/>
              <a:t>Digunakan</a:t>
            </a:r>
            <a:r>
              <a:rPr dirty="0"/>
              <a:t>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bahan</a:t>
            </a:r>
            <a:r>
              <a:rPr dirty="0"/>
              <a:t> </a:t>
            </a:r>
            <a:r>
              <a:rPr dirty="0" err="1"/>
              <a:t>api</a:t>
            </a:r>
            <a:r>
              <a:rPr dirty="0"/>
              <a:t> </a:t>
            </a:r>
            <a:r>
              <a:rPr dirty="0" err="1"/>
              <a:t>utama</a:t>
            </a:r>
            <a:r>
              <a:rPr dirty="0"/>
              <a:t>.</a:t>
            </a:r>
          </a:p>
          <a:p>
            <a:r>
              <a:rPr b="1" dirty="0" err="1"/>
              <a:t>Ekonomi</a:t>
            </a:r>
            <a:r>
              <a:rPr b="1" dirty="0"/>
              <a:t> </a:t>
            </a:r>
            <a:r>
              <a:rPr dirty="0"/>
              <a:t>- Negara </a:t>
            </a:r>
            <a:r>
              <a:rPr dirty="0" err="1"/>
              <a:t>pengeluar</a:t>
            </a:r>
            <a:r>
              <a:rPr dirty="0"/>
              <a:t> </a:t>
            </a:r>
            <a:r>
              <a:rPr dirty="0" err="1"/>
              <a:t>minyak</a:t>
            </a:r>
            <a:r>
              <a:rPr dirty="0"/>
              <a:t> dan gas </a:t>
            </a:r>
            <a:r>
              <a:rPr dirty="0" err="1"/>
              <a:t>menjana</a:t>
            </a:r>
            <a:r>
              <a:rPr dirty="0"/>
              <a:t> </a:t>
            </a:r>
            <a:r>
              <a:rPr dirty="0" err="1"/>
              <a:t>pendapatan</a:t>
            </a:r>
            <a:r>
              <a:rPr dirty="0"/>
              <a:t> </a:t>
            </a:r>
            <a:r>
              <a:rPr dirty="0" err="1"/>
              <a:t>besar</a:t>
            </a:r>
            <a:r>
              <a:rPr dirty="0"/>
              <a:t>.</a:t>
            </a:r>
          </a:p>
          <a:p>
            <a:r>
              <a:rPr b="1" dirty="0"/>
              <a:t>Pembangunan</a:t>
            </a:r>
            <a:r>
              <a:rPr dirty="0"/>
              <a:t> - </a:t>
            </a:r>
            <a:r>
              <a:rPr dirty="0" err="1"/>
              <a:t>Penting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sektor</a:t>
            </a:r>
            <a:r>
              <a:rPr dirty="0"/>
              <a:t> </a:t>
            </a:r>
            <a:r>
              <a:rPr dirty="0" err="1"/>
              <a:t>elektrik</a:t>
            </a:r>
            <a:r>
              <a:rPr dirty="0"/>
              <a:t>, </a:t>
            </a:r>
            <a:r>
              <a:rPr dirty="0" err="1"/>
              <a:t>plastik</a:t>
            </a:r>
            <a:r>
              <a:rPr dirty="0"/>
              <a:t>, dan </a:t>
            </a:r>
            <a:r>
              <a:rPr dirty="0" err="1"/>
              <a:t>kimia</a:t>
            </a:r>
            <a:r>
              <a:rPr dirty="0"/>
              <a:t>.</a:t>
            </a:r>
          </a:p>
          <a:p>
            <a:r>
              <a:rPr b="1" dirty="0" err="1"/>
              <a:t>Peningkatan</a:t>
            </a:r>
            <a:r>
              <a:rPr b="1" dirty="0"/>
              <a:t> </a:t>
            </a:r>
            <a:r>
              <a:rPr b="1" dirty="0" err="1"/>
              <a:t>Teknologi</a:t>
            </a:r>
            <a:r>
              <a:rPr b="1" dirty="0"/>
              <a:t> </a:t>
            </a:r>
            <a:r>
              <a:rPr dirty="0"/>
              <a:t>- </a:t>
            </a:r>
            <a:r>
              <a:rPr dirty="0" err="1"/>
              <a:t>Digunakan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penerbangan</a:t>
            </a:r>
            <a:r>
              <a:rPr dirty="0"/>
              <a:t> dan </a:t>
            </a:r>
            <a:r>
              <a:rPr dirty="0" err="1"/>
              <a:t>pembuatan</a:t>
            </a:r>
            <a:r>
              <a:rPr dirty="0"/>
              <a:t> </a:t>
            </a:r>
            <a:r>
              <a:rPr dirty="0" err="1"/>
              <a:t>bahan</a:t>
            </a:r>
            <a:r>
              <a:rPr dirty="0"/>
              <a:t> </a:t>
            </a:r>
            <a:r>
              <a:rPr dirty="0" err="1"/>
              <a:t>sintetik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Pengajaran dan Kesimpulan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Islam </a:t>
            </a:r>
            <a:r>
              <a:rPr dirty="0" err="1"/>
              <a:t>mengajar</a:t>
            </a:r>
            <a:r>
              <a:rPr dirty="0"/>
              <a:t> </a:t>
            </a:r>
            <a:r>
              <a:rPr dirty="0" err="1"/>
              <a:t>manusia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menggunakan</a:t>
            </a:r>
            <a:r>
              <a:rPr dirty="0"/>
              <a:t> </a:t>
            </a:r>
            <a:r>
              <a:rPr dirty="0" err="1"/>
              <a:t>sumber</a:t>
            </a:r>
            <a:r>
              <a:rPr dirty="0"/>
              <a:t> </a:t>
            </a:r>
            <a:r>
              <a:rPr dirty="0" err="1"/>
              <a:t>alam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bijak</a:t>
            </a:r>
            <a:r>
              <a:rPr dirty="0"/>
              <a:t>.</a:t>
            </a:r>
          </a:p>
          <a:p>
            <a:r>
              <a:rPr dirty="0"/>
              <a:t> </a:t>
            </a:r>
            <a:r>
              <a:rPr b="1" dirty="0"/>
              <a:t>Surah Al-</a:t>
            </a:r>
            <a:r>
              <a:rPr b="1" dirty="0" err="1"/>
              <a:t>A’raf</a:t>
            </a:r>
            <a:r>
              <a:rPr b="1" dirty="0"/>
              <a:t> </a:t>
            </a:r>
            <a:r>
              <a:rPr dirty="0"/>
              <a:t>(7:31) - '</a:t>
            </a:r>
            <a:r>
              <a:rPr dirty="0" err="1"/>
              <a:t>Makan</a:t>
            </a:r>
            <a:r>
              <a:rPr dirty="0"/>
              <a:t> dan </a:t>
            </a:r>
            <a:r>
              <a:rPr dirty="0" err="1"/>
              <a:t>minumlah</a:t>
            </a:r>
            <a:r>
              <a:rPr dirty="0"/>
              <a:t>, </a:t>
            </a:r>
            <a:r>
              <a:rPr dirty="0" err="1"/>
              <a:t>tetapi</a:t>
            </a:r>
            <a:r>
              <a:rPr dirty="0"/>
              <a:t> </a:t>
            </a:r>
            <a:r>
              <a:rPr dirty="0" err="1"/>
              <a:t>jangan</a:t>
            </a:r>
            <a:r>
              <a:rPr dirty="0"/>
              <a:t> </a:t>
            </a:r>
            <a:r>
              <a:rPr dirty="0" err="1"/>
              <a:t>berlebihan</a:t>
            </a:r>
            <a:r>
              <a:rPr dirty="0"/>
              <a:t>. </a:t>
            </a:r>
            <a:r>
              <a:rPr dirty="0" err="1"/>
              <a:t>Sesungguhnya</a:t>
            </a:r>
            <a:r>
              <a:rPr dirty="0"/>
              <a:t> Allah </a:t>
            </a:r>
            <a:r>
              <a:rPr dirty="0" err="1"/>
              <a:t>tidak</a:t>
            </a:r>
            <a:r>
              <a:rPr dirty="0"/>
              <a:t> </a:t>
            </a:r>
            <a:r>
              <a:rPr dirty="0" err="1"/>
              <a:t>menyukai</a:t>
            </a:r>
            <a:r>
              <a:rPr dirty="0"/>
              <a:t> orang yang </a:t>
            </a:r>
            <a:r>
              <a:rPr dirty="0" err="1"/>
              <a:t>berlebihan</a:t>
            </a:r>
            <a:r>
              <a:rPr dirty="0"/>
              <a:t>.'</a:t>
            </a:r>
          </a:p>
          <a:p>
            <a:r>
              <a:rPr dirty="0"/>
              <a:t> </a:t>
            </a:r>
            <a:r>
              <a:rPr dirty="0" err="1"/>
              <a:t>Perlunya</a:t>
            </a:r>
            <a:r>
              <a:rPr dirty="0"/>
              <a:t> </a:t>
            </a:r>
            <a:r>
              <a:rPr dirty="0" err="1"/>
              <a:t>mencari</a:t>
            </a:r>
            <a:r>
              <a:rPr dirty="0"/>
              <a:t> </a:t>
            </a:r>
            <a:r>
              <a:rPr dirty="0" err="1"/>
              <a:t>alternatif</a:t>
            </a:r>
            <a:r>
              <a:rPr dirty="0"/>
              <a:t> </a:t>
            </a:r>
            <a:r>
              <a:rPr dirty="0" err="1"/>
              <a:t>tenaga</a:t>
            </a:r>
            <a:r>
              <a:rPr dirty="0"/>
              <a:t> </a:t>
            </a:r>
            <a:r>
              <a:rPr dirty="0" err="1"/>
              <a:t>lestari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mengurangkan</a:t>
            </a:r>
            <a:r>
              <a:rPr dirty="0"/>
              <a:t> </a:t>
            </a:r>
            <a:r>
              <a:rPr dirty="0" err="1"/>
              <a:t>pergantungan</a:t>
            </a:r>
            <a:r>
              <a:rPr dirty="0"/>
              <a:t> </a:t>
            </a:r>
            <a:r>
              <a:rPr dirty="0" err="1"/>
              <a:t>kepada</a:t>
            </a:r>
            <a:r>
              <a:rPr dirty="0"/>
              <a:t> </a:t>
            </a:r>
            <a:r>
              <a:rPr dirty="0" err="1"/>
              <a:t>minyak</a:t>
            </a:r>
            <a:r>
              <a:rPr dirty="0"/>
              <a:t> dan gas.</a:t>
            </a:r>
          </a:p>
          <a:p>
            <a:r>
              <a:rPr dirty="0" err="1"/>
              <a:t>Minyak</a:t>
            </a:r>
            <a:r>
              <a:rPr dirty="0"/>
              <a:t> dan gas </a:t>
            </a:r>
            <a:r>
              <a:rPr dirty="0" err="1"/>
              <a:t>adalah</a:t>
            </a:r>
            <a:r>
              <a:rPr dirty="0"/>
              <a:t> </a:t>
            </a:r>
            <a:r>
              <a:rPr dirty="0" err="1"/>
              <a:t>nikmat</a:t>
            </a:r>
            <a:r>
              <a:rPr dirty="0"/>
              <a:t> Allah yang </a:t>
            </a:r>
            <a:r>
              <a:rPr dirty="0" err="1"/>
              <a:t>perlu</a:t>
            </a:r>
            <a:r>
              <a:rPr dirty="0"/>
              <a:t> </a:t>
            </a:r>
            <a:r>
              <a:rPr dirty="0" err="1"/>
              <a:t>diuruskan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bertanggungjawab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3</TotalTime>
  <Words>267</Words>
  <Application>Microsoft Office PowerPoint</Application>
  <PresentationFormat>On-screen Show (4:3)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Rockwell</vt:lpstr>
      <vt:lpstr>Rockwell Condensed</vt:lpstr>
      <vt:lpstr>Wingdings</vt:lpstr>
      <vt:lpstr>Wood Type</vt:lpstr>
      <vt:lpstr>Minyak dan Gas: Sumber Tenaga Tersembunyi dalam Bumi Menurut Al-Quran</vt:lpstr>
      <vt:lpstr>Pengenalan</vt:lpstr>
      <vt:lpstr>Minyak dan Gas dalam Al-Quran</vt:lpstr>
      <vt:lpstr>Bagaimana Minyak dan Gas Terbentuk?</vt:lpstr>
      <vt:lpstr>Kepentingan Minyak dan Gas dalam Kehidupan</vt:lpstr>
      <vt:lpstr>Pengajaran dan Kesimpulan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Minyak dan Gas: Sumber Tenaga Tersembunyi dalam Bumi Menurut Al-Quran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2025-02-17T08:50:06Z</dcterms:modified>
  <cp:category/>
</cp:coreProperties>
</file>