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0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5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5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4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1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5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1695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Hubungan antara Makanan dan Kesihatan dalam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Panduan Pemakanan Seimbang dalam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Makanan memainkan peranan penting dalam kesihatan manusia.</a:t>
            </a:r>
          </a:p>
          <a:p>
            <a:r>
              <a:t>• Islam menekankan kepentingan pemakanan yang halal, bersih, dan berkhasiat.</a:t>
            </a:r>
          </a:p>
          <a:p>
            <a:r>
              <a:t>• Al-Quran mengandungi banyak ayat tentang makanan dan keseimbangan pemakanan.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Panduan Pemakanan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Al-Baqarah (2:168) – 'Makanlah dari apa yang ada di bumi yang halal lagi baik.'</a:t>
            </a:r>
          </a:p>
          <a:p>
            <a:r>
              <a:t>• Surah Al-Maidah (5:88) – 'Dan makanlah dari rezeki yang diberikan Allah kepada kamu, yang halal lagi baik.'</a:t>
            </a:r>
          </a:p>
          <a:p>
            <a:r>
              <a:t>• Surah Al-A’raf (7:31) – 'Makan dan minumlah, tetapi jangan berlebihan.'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Jenis Makanan yang Ditekankan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**Madu** – Penyembuhan (Surah An-Nahl 16:69).</a:t>
            </a:r>
          </a:p>
          <a:p>
            <a:r>
              <a:t>• **Kurma** – Sumber tenaga (Surah Maryam 19:25).</a:t>
            </a:r>
          </a:p>
          <a:p>
            <a:r>
              <a:t>• **Buah Zaitun** – Kaya manfaat kesihatan (Surah An-Nur 24:35).</a:t>
            </a:r>
          </a:p>
          <a:p>
            <a:r>
              <a:t>• **Susu** – Minuman berkhasiat (Surah An-Nahl 16:66).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Hubungan Pemakanan dan Kesihatan Menurut Islam dan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Makanan seimbang membantu sistem imun berfungsi dengan baik.</a:t>
            </a:r>
          </a:p>
          <a:p>
            <a:r>
              <a:t>• Kajian moden membuktikan kelebihan makanan sunnah seperti madu dan kurma.</a:t>
            </a:r>
          </a:p>
          <a:p>
            <a:r>
              <a:t>• Islam mengajar makan secara sederhana bagi mengelakkan penyakit seperti obesiti.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Pemakanan yang baik adalah asas kepada kesihatan tubuh.</a:t>
            </a:r>
          </a:p>
          <a:p>
            <a:r>
              <a:t>• Islam menekankan pemakanan halal dan keseimbangan dalam makan.</a:t>
            </a:r>
          </a:p>
          <a:p>
            <a:r>
              <a:t>• Mengamalkan pemakanan dalam Al-Quran dapat menjaga kesihatan dan ketakwaan.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239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Hubungan antara Makanan dan Kesihatan dalam Al-Quran</vt:lpstr>
      <vt:lpstr>Pengenalan</vt:lpstr>
      <vt:lpstr>Panduan Pemakanan dalam Al-Quran</vt:lpstr>
      <vt:lpstr>Jenis Makanan yang Ditekankan dalam Al-Quran</vt:lpstr>
      <vt:lpstr>Hubungan Pemakanan dan Kesihatan Menurut Islam dan Sains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Hubungan antara Makanan dan Kesihatan dalam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2025-02-13T07:44:03Z</dcterms:modified>
  <cp:category/>
</cp:coreProperties>
</file>