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1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6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4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6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4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9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9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75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340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37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1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70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0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1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55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Lubang Hitam dalam Perspektif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Misteri Alam Semesta dari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Lubang hitam adalah objek paling misteri di alam semesta.</a:t>
            </a:r>
          </a:p>
          <a:p>
            <a:r>
              <a:t>• Ia memiliki graviti yang sangat kuat sehingga tidak membenarkan cahaya keluar.</a:t>
            </a:r>
          </a:p>
          <a:p>
            <a:r>
              <a:t>• Dalam Surah At-Takwir ayat 15-16, Allah berfirman:</a:t>
            </a:r>
          </a:p>
          <a:p>
            <a:r>
              <a:t>  ‘Sungguh, Aku bersumpah dengan bintang-bintang yang tenggelam. Yang beredar dan menyembunyikan diri.’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Lubang Hitam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Bintang yang </a:t>
            </a:r>
            <a:r>
              <a:rPr dirty="0" err="1"/>
              <a:t>Tenggelam</a:t>
            </a:r>
            <a:r>
              <a:rPr lang="en-US" dirty="0"/>
              <a:t> </a:t>
            </a:r>
            <a:r>
              <a:rPr dirty="0"/>
              <a:t>– Surah At-</a:t>
            </a:r>
            <a:r>
              <a:rPr dirty="0" err="1"/>
              <a:t>Takwir</a:t>
            </a:r>
            <a:r>
              <a:rPr dirty="0"/>
              <a:t>: 15-16.</a:t>
            </a:r>
          </a:p>
          <a:p>
            <a:r>
              <a:rPr dirty="0"/>
              <a:t>• </a:t>
            </a:r>
            <a:r>
              <a:rPr dirty="0" err="1"/>
              <a:t>Graviti</a:t>
            </a:r>
            <a:r>
              <a:rPr dirty="0"/>
              <a:t> yang </a:t>
            </a:r>
            <a:r>
              <a:rPr dirty="0" err="1"/>
              <a:t>Kuat</a:t>
            </a:r>
            <a:r>
              <a:rPr dirty="0"/>
              <a:t> – </a:t>
            </a:r>
            <a:r>
              <a:rPr dirty="0" err="1"/>
              <a:t>Lubang</a:t>
            </a:r>
            <a:r>
              <a:rPr dirty="0"/>
              <a:t> </a:t>
            </a:r>
            <a:r>
              <a:rPr dirty="0" err="1"/>
              <a:t>hitam</a:t>
            </a:r>
            <a:r>
              <a:rPr dirty="0"/>
              <a:t> </a:t>
            </a:r>
            <a:r>
              <a:rPr dirty="0" err="1"/>
              <a:t>menarik</a:t>
            </a:r>
            <a:r>
              <a:rPr dirty="0"/>
              <a:t> </a:t>
            </a:r>
            <a:r>
              <a:rPr dirty="0" err="1"/>
              <a:t>segala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 di </a:t>
            </a:r>
            <a:r>
              <a:rPr dirty="0" err="1"/>
              <a:t>sekelilingnya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Kegelapan</a:t>
            </a:r>
            <a:r>
              <a:rPr dirty="0"/>
              <a:t> </a:t>
            </a:r>
            <a:r>
              <a:rPr dirty="0" err="1"/>
              <a:t>Mutlak</a:t>
            </a:r>
            <a:r>
              <a:rPr dirty="0"/>
              <a:t> – </a:t>
            </a:r>
            <a:r>
              <a:rPr dirty="0" err="1"/>
              <a:t>Lubang</a:t>
            </a:r>
            <a:r>
              <a:rPr dirty="0"/>
              <a:t> </a:t>
            </a:r>
            <a:r>
              <a:rPr dirty="0" err="1"/>
              <a:t>hitam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memancarkan</a:t>
            </a:r>
            <a:r>
              <a:rPr dirty="0"/>
              <a:t> </a:t>
            </a:r>
            <a:r>
              <a:rPr dirty="0" err="1"/>
              <a:t>cahaya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Fakta Sains Mengenai Lubang Hitam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Lubang hitam terbentuk daripada kematian bintang gergasi.</a:t>
            </a:r>
          </a:p>
          <a:p>
            <a:r>
              <a:t>• Graviti lubang hitam sangat kuat sehingga tiada apa yang boleh keluar darinya.</a:t>
            </a:r>
          </a:p>
          <a:p>
            <a:r>
              <a:t>• ‘Event horizon’ adalah sempadan yang tidak dapat dilalui kembali.</a:t>
            </a:r>
          </a:p>
          <a:p>
            <a:r>
              <a:t>• Lubang hitam boleh ‘menelan’ bintang dan planet.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objek langit yang tenggelam sebelum sains moden.</a:t>
            </a:r>
          </a:p>
          <a:p>
            <a:r>
              <a:t>• Fenomena lubang hitam menunjukkan kehebatan ciptaan Allah.</a:t>
            </a:r>
          </a:p>
          <a:p>
            <a:r>
              <a:t>• Ilmu tentang lubang hitam masih belum lengkap, menunjukkan keluasan ilmu Allah.</a:t>
            </a:r>
          </a:p>
          <a:p>
            <a:r>
              <a:t>• Islam menggalakkan kajian sains untuk memahami keajaiban ciptaan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</TotalTime>
  <Words>204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Calisto MT</vt:lpstr>
      <vt:lpstr>Wingdings 2</vt:lpstr>
      <vt:lpstr>Slate</vt:lpstr>
      <vt:lpstr>Lubang Hitam dalam Perspektif Al-Quran</vt:lpstr>
      <vt:lpstr>Pengenalan</vt:lpstr>
      <vt:lpstr>Lubang Hitam dalam Al-Quran</vt:lpstr>
      <vt:lpstr>Fakta Sains Mengenai Lubang Hitam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Lubang Hitam dalam Perspektif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2025-02-08T06:12:47Z</dcterms:modified>
  <cp:category/>
</cp:coreProperties>
</file>