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141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564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811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709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859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884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294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35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173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45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8501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653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4110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498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78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7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4842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t>Lautan Gelap dan Tekanan Air: Fakta Menakjubkan dalam Surah An-Nur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Mengungkap Keajaiban Lautan Dalam dari Perspektif Islam dan Sains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• Lautan dalam adalah salah satu kawasan paling misteri di bumi.</a:t>
            </a:r>
          </a:p>
          <a:p>
            <a:r>
              <a:t>• Pada kedalaman tertentu, cahaya matahari tidak dapat menembusi, menyebabkan kegelapan mutlak.</a:t>
            </a:r>
          </a:p>
          <a:p>
            <a:r>
              <a:t>• Tekanan air menjadi sangat tinggi, menjadikan kawasan ini tidak dapat dihuni oleh manusia.</a:t>
            </a:r>
          </a:p>
          <a:p>
            <a:r>
              <a:t>• Dalam Surah An-Nur ayat 40, Allah berfirman:</a:t>
            </a:r>
          </a:p>
          <a:p>
            <a:r>
              <a:t>  ‘Atau seperti gelap-gelita di lautan yang dalam, yang diliputi oleh ombak, yang di atasnya ombak (pula), di atasnya (lagi) awan…’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Lautan Gelap dan Tekanan Air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/>
              <a:t>• </a:t>
            </a:r>
            <a:r>
              <a:rPr b="1" dirty="0" err="1"/>
              <a:t>Kegelapan</a:t>
            </a:r>
            <a:r>
              <a:rPr b="1" dirty="0"/>
              <a:t> </a:t>
            </a:r>
            <a:r>
              <a:rPr b="1" dirty="0" err="1"/>
              <a:t>berlapis</a:t>
            </a:r>
            <a:r>
              <a:rPr b="1" dirty="0"/>
              <a:t>-lapis </a:t>
            </a:r>
            <a:r>
              <a:rPr dirty="0"/>
              <a:t>– Al-Quran </a:t>
            </a:r>
            <a:r>
              <a:rPr dirty="0" err="1"/>
              <a:t>menyebut</a:t>
            </a:r>
            <a:r>
              <a:rPr dirty="0"/>
              <a:t> </a:t>
            </a:r>
            <a:r>
              <a:rPr dirty="0" err="1"/>
              <a:t>tentang</a:t>
            </a:r>
            <a:r>
              <a:rPr dirty="0"/>
              <a:t> </a:t>
            </a:r>
            <a:r>
              <a:rPr dirty="0" err="1"/>
              <a:t>kegelapan</a:t>
            </a:r>
            <a:r>
              <a:rPr dirty="0"/>
              <a:t> yang </a:t>
            </a:r>
            <a:r>
              <a:rPr dirty="0" err="1"/>
              <a:t>bertindih</a:t>
            </a:r>
            <a:r>
              <a:rPr dirty="0"/>
              <a:t> di </a:t>
            </a:r>
            <a:r>
              <a:rPr dirty="0" err="1"/>
              <a:t>lautan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b="1" dirty="0" err="1"/>
              <a:t>Ombak</a:t>
            </a:r>
            <a:r>
              <a:rPr b="1" dirty="0"/>
              <a:t> </a:t>
            </a:r>
            <a:r>
              <a:rPr b="1" dirty="0" err="1"/>
              <a:t>dalam</a:t>
            </a:r>
            <a:r>
              <a:rPr b="1" dirty="0"/>
              <a:t> </a:t>
            </a:r>
            <a:r>
              <a:rPr b="1" dirty="0" err="1"/>
              <a:t>ombak</a:t>
            </a:r>
            <a:r>
              <a:rPr b="1" dirty="0"/>
              <a:t> </a:t>
            </a:r>
            <a:r>
              <a:rPr dirty="0"/>
              <a:t>– </a:t>
            </a:r>
            <a:r>
              <a:rPr dirty="0" err="1"/>
              <a:t>Lautan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mempunyai</a:t>
            </a:r>
            <a:r>
              <a:rPr dirty="0"/>
              <a:t> </a:t>
            </a:r>
            <a:r>
              <a:rPr dirty="0" err="1"/>
              <a:t>ombak</a:t>
            </a:r>
            <a:r>
              <a:rPr dirty="0"/>
              <a:t> </a:t>
            </a:r>
            <a:r>
              <a:rPr dirty="0" err="1"/>
              <a:t>dalaman</a:t>
            </a:r>
            <a:r>
              <a:rPr dirty="0"/>
              <a:t> </a:t>
            </a:r>
            <a:r>
              <a:rPr dirty="0" err="1"/>
              <a:t>selain</a:t>
            </a:r>
            <a:r>
              <a:rPr dirty="0"/>
              <a:t> </a:t>
            </a:r>
            <a:r>
              <a:rPr dirty="0" err="1"/>
              <a:t>ombak</a:t>
            </a:r>
            <a:r>
              <a:rPr dirty="0"/>
              <a:t> </a:t>
            </a:r>
            <a:r>
              <a:rPr dirty="0" err="1"/>
              <a:t>permukaan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b="1" dirty="0" err="1"/>
              <a:t>Tekanan</a:t>
            </a:r>
            <a:r>
              <a:rPr b="1" dirty="0"/>
              <a:t> air yang </a:t>
            </a:r>
            <a:r>
              <a:rPr b="1" dirty="0" err="1"/>
              <a:t>tinggi</a:t>
            </a:r>
            <a:r>
              <a:rPr b="1" dirty="0"/>
              <a:t> </a:t>
            </a:r>
            <a:r>
              <a:rPr dirty="0"/>
              <a:t>– </a:t>
            </a:r>
            <a:r>
              <a:rPr dirty="0" err="1"/>
              <a:t>Kegelapan</a:t>
            </a:r>
            <a:r>
              <a:rPr dirty="0"/>
              <a:t> </a:t>
            </a:r>
            <a:r>
              <a:rPr dirty="0" err="1"/>
              <a:t>ini</a:t>
            </a:r>
            <a:r>
              <a:rPr dirty="0"/>
              <a:t> </a:t>
            </a:r>
            <a:r>
              <a:rPr dirty="0" err="1"/>
              <a:t>menunjukkan</a:t>
            </a:r>
            <a:r>
              <a:rPr dirty="0"/>
              <a:t> </a:t>
            </a:r>
            <a:r>
              <a:rPr dirty="0" err="1"/>
              <a:t>tekanan</a:t>
            </a:r>
            <a:r>
              <a:rPr dirty="0"/>
              <a:t> air yang </a:t>
            </a:r>
            <a:r>
              <a:rPr dirty="0" err="1"/>
              <a:t>ekstrem</a:t>
            </a:r>
            <a:r>
              <a:rPr dirty="0"/>
              <a:t>, yang </a:t>
            </a:r>
            <a:r>
              <a:rPr dirty="0" err="1"/>
              <a:t>kini</a:t>
            </a:r>
            <a:r>
              <a:rPr dirty="0"/>
              <a:t> </a:t>
            </a:r>
            <a:r>
              <a:rPr dirty="0" err="1"/>
              <a:t>diketahui</a:t>
            </a:r>
            <a:r>
              <a:rPr dirty="0"/>
              <a:t> </a:t>
            </a:r>
            <a:r>
              <a:rPr dirty="0" err="1"/>
              <a:t>melalui</a:t>
            </a:r>
            <a:r>
              <a:rPr dirty="0"/>
              <a:t> </a:t>
            </a:r>
            <a:r>
              <a:rPr dirty="0" err="1"/>
              <a:t>kajian</a:t>
            </a:r>
            <a:r>
              <a:rPr dirty="0"/>
              <a:t> </a:t>
            </a:r>
            <a:r>
              <a:rPr dirty="0" err="1"/>
              <a:t>sains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Fakta Sains Mengenai Lautan Gelap dan Tekanan Air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t>• Cahaya matahari mula berkurang pada kedalaman 200 meter dan hilang sepenuhnya selepas 1000 meter.</a:t>
            </a:r>
          </a:p>
          <a:p>
            <a:r>
              <a:t>• Di kawasan ini, lautan menjadi gelap sepenuhnya seperti yang disebut dalam Al-Quran.</a:t>
            </a:r>
          </a:p>
          <a:p>
            <a:r>
              <a:t>• Tekanan air meningkat – pada kedalaman 10,000 meter, tekanan boleh mencapai 1000 kali ganda tekanan di permukaan bumi.</a:t>
            </a:r>
          </a:p>
          <a:p>
            <a:r>
              <a:t>• Makhluk laut dalam menghasilkan cahaya sendiri (bioluminescence) untuk bertahan dalam keadaan gelap.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Pengajaran dan 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• Al-Quran telah menyebut tentang lautan gelap dan tekanannya sebelum sains moden menemuinya.</a:t>
            </a:r>
          </a:p>
          <a:p>
            <a:r>
              <a:t>• Kegelapan di lautan dalam membuktikan keagungan ciptaan Allah yang tidak dapat dijangkau tanpa teknologi moden.</a:t>
            </a:r>
          </a:p>
          <a:p>
            <a:r>
              <a:t>• Tekanan air yang tinggi menunjukkan betapa menakjubkan ciptaan Allah dalam menjaga keseimbangan ekosistem laut.</a:t>
            </a:r>
          </a:p>
          <a:p>
            <a:r>
              <a:t>• Umat Islam digalakkan mengkaji fenomena alam sebagai tanda kebesaran Allah.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</TotalTime>
  <Words>297</Words>
  <Application>Microsoft Office PowerPoint</Application>
  <PresentationFormat>On-screen Show (4:3)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Century Gothic</vt:lpstr>
      <vt:lpstr>Wingdings 3</vt:lpstr>
      <vt:lpstr>Slice</vt:lpstr>
      <vt:lpstr>Lautan Gelap dan Tekanan Air: Fakta Menakjubkan dalam Surah An-Nur</vt:lpstr>
      <vt:lpstr>Pengenalan</vt:lpstr>
      <vt:lpstr>Lautan Gelap dan Tekanan Air dalam Al-Quran</vt:lpstr>
      <vt:lpstr>Fakta Sains Mengenai Lautan Gelap dan Tekanan Air</vt:lpstr>
      <vt:lpstr>Pengajaran dan 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Lautan Gelap dan Tekanan Air: Fakta Menakjubkan dalam Surah An-Nur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2025-02-08T07:41:44Z</dcterms:modified>
  <cp:category/>
</cp:coreProperties>
</file>