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24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13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64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3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8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60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4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3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32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9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t>Langit Bertingkat-Tingkat: Fakta Sains dalam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Rahsia Alam Semesta dari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menyebut tentang langit yang diciptakan dalam tujuh lapisan.</a:t>
            </a:r>
          </a:p>
          <a:p>
            <a:r>
              <a:t>• Surah Al-Mulk ayat 3: 'Yang telah menciptakan tujuh langit berlapis-lapis. Kamu sekali-kali tidak melihat pada ciptaan Tuhan Yang Maha Pemurah sesuatu yang tidak seimbang.'</a:t>
            </a:r>
          </a:p>
          <a:p>
            <a:r>
              <a:t>• Apa maksud langit bertingkat ini dari sudut sains?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Maksud Ayat dalam Tafsir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Kata ‘sab’a samawat’ bermaksud tujuh lapisan langit.</a:t>
            </a:r>
          </a:p>
          <a:p>
            <a:r>
              <a:t>• Tafsir klasik melihatnya sebagai tingkat-tingkat dunia spiritual dan fizikal.</a:t>
            </a:r>
          </a:p>
          <a:p>
            <a:r>
              <a:t>• Tafsir moden mengaitkannya dengan struktur alam semesta dan atmosfer bumi.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– Lapisan Atmosfera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Atmosfera bumi terdiri daripada 7 lapisan:</a:t>
            </a:r>
          </a:p>
          <a:p>
            <a:r>
              <a:t>  1. Troposfera</a:t>
            </a:r>
          </a:p>
          <a:p>
            <a:r>
              <a:t>  2. Stratosfera</a:t>
            </a:r>
          </a:p>
          <a:p>
            <a:r>
              <a:t>  3. Mesosfera</a:t>
            </a:r>
          </a:p>
          <a:p>
            <a:r>
              <a:t>  4. Termosfera</a:t>
            </a:r>
          </a:p>
          <a:p>
            <a:r>
              <a:t>  5. Eksosfera</a:t>
            </a:r>
          </a:p>
          <a:p>
            <a:r>
              <a:t>  6. Ionosfera</a:t>
            </a:r>
          </a:p>
          <a:p>
            <a:r>
              <a:t>  7. Magnetosfera</a:t>
            </a:r>
          </a:p>
          <a:p>
            <a:r>
              <a:t>• Setiap lapisan mempunyai fungsi tersendiri untuk melindungi bumi.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– Struktur Alam Semesta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• Alam semesta juga mempunyai struktur bertingkat:</a:t>
            </a:r>
          </a:p>
          <a:p>
            <a:r>
              <a:t>  - Sistem Suria</a:t>
            </a:r>
          </a:p>
          <a:p>
            <a:r>
              <a:t>  - Galaksi</a:t>
            </a:r>
          </a:p>
          <a:p>
            <a:r>
              <a:t>  - Gugusan Galaksi</a:t>
            </a:r>
          </a:p>
          <a:p>
            <a:r>
              <a:t>  - Superkluster</a:t>
            </a:r>
          </a:p>
          <a:p>
            <a:r>
              <a:t>  - Filamen Kosmik</a:t>
            </a:r>
          </a:p>
          <a:p>
            <a:r>
              <a:t>• Konsep ini seiring dengan tafsiran moden tentang tujuh langit.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dan sains moden menunjukkan keajaiban penciptaan langit bertingkat.</a:t>
            </a:r>
          </a:p>
          <a:p>
            <a:r>
              <a:t>• Ini membuktikan keseimbangan ciptaan Allah dan kepentingan langit dalam menjaga kehidupan di bumi.</a:t>
            </a:r>
          </a:p>
          <a:p>
            <a:r>
              <a:t>• Manusia harus terus menuntut ilmu dan memahami rahsia ciptaan Allah.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</TotalTime>
  <Words>239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Langit Bertingkat-Tingkat: Fakta Sains dalam Al-Quran</vt:lpstr>
      <vt:lpstr>Pengenalan</vt:lpstr>
      <vt:lpstr>Maksud Ayat dalam Tafsir</vt:lpstr>
      <vt:lpstr>Fakta Sains – Lapisan Atmosfera</vt:lpstr>
      <vt:lpstr>Fakta Sains – Struktur Alam Semesta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Langit Bertingkat-Tingkat: Fakta Sains dalam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2025-02-08T04:13:26Z</dcterms:modified>
  <cp:category/>
</cp:coreProperties>
</file>