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9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5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8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9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9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8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64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7646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2095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77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8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1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55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Bagaimana Al-Quran Menjelaskan Kitaran Air?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Kitaran Air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adalah sumber kehidupan yang paling penting di bumi.</a:t>
            </a:r>
          </a:p>
          <a:p>
            <a:r>
              <a:t>• Tanpa air, tiada kehidupan boleh wujud.</a:t>
            </a:r>
          </a:p>
          <a:p>
            <a:r>
              <a:t>• Dalam Surah Az-Zumar ayat 21, Allah berfirman:</a:t>
            </a:r>
          </a:p>
          <a:p>
            <a:r>
              <a:t>  ‘Tidakkah engkau melihat bahawa Allah menurunkan air dari langit, lalu mengalirkannya menjadi mata air di bumi…’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Bagaimana Al-Quran Menjelaskan Kitaran Air?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• </a:t>
            </a:r>
            <a:r>
              <a:rPr b="1" dirty="0" err="1"/>
              <a:t>Penyejatan</a:t>
            </a:r>
            <a:r>
              <a:rPr b="1" dirty="0"/>
              <a:t> air </a:t>
            </a:r>
            <a:r>
              <a:rPr dirty="0"/>
              <a:t>– Air </a:t>
            </a:r>
            <a:r>
              <a:rPr dirty="0" err="1"/>
              <a:t>menguap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 dan </a:t>
            </a:r>
            <a:r>
              <a:rPr dirty="0" err="1"/>
              <a:t>sungai</a:t>
            </a:r>
            <a:r>
              <a:rPr dirty="0"/>
              <a:t> </a:t>
            </a:r>
            <a:r>
              <a:rPr dirty="0" err="1"/>
              <a:t>akibat</a:t>
            </a:r>
            <a:r>
              <a:rPr dirty="0"/>
              <a:t> </a:t>
            </a:r>
            <a:r>
              <a:rPr dirty="0" err="1"/>
              <a:t>pemanasan</a:t>
            </a:r>
            <a:r>
              <a:rPr dirty="0"/>
              <a:t> </a:t>
            </a:r>
            <a:r>
              <a:rPr dirty="0" err="1"/>
              <a:t>matahari</a:t>
            </a:r>
            <a:r>
              <a:rPr dirty="0"/>
              <a:t> (Surah </a:t>
            </a:r>
            <a:r>
              <a:rPr dirty="0" err="1"/>
              <a:t>Ar</a:t>
            </a:r>
            <a:r>
              <a:rPr dirty="0"/>
              <a:t>-Rum: 48).</a:t>
            </a:r>
          </a:p>
          <a:p>
            <a:r>
              <a:rPr b="1" dirty="0"/>
              <a:t>• </a:t>
            </a:r>
            <a:r>
              <a:rPr b="1" dirty="0" err="1"/>
              <a:t>Pembentukan</a:t>
            </a:r>
            <a:r>
              <a:rPr b="1" dirty="0"/>
              <a:t> </a:t>
            </a:r>
            <a:r>
              <a:rPr b="1" dirty="0" err="1"/>
              <a:t>awan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Wap</a:t>
            </a:r>
            <a:r>
              <a:rPr dirty="0"/>
              <a:t> air </a:t>
            </a:r>
            <a:r>
              <a:rPr dirty="0" err="1"/>
              <a:t>berkumpul</a:t>
            </a:r>
            <a:r>
              <a:rPr dirty="0"/>
              <a:t> dan </a:t>
            </a:r>
            <a:r>
              <a:rPr dirty="0" err="1"/>
              <a:t>membentuk</a:t>
            </a:r>
            <a:r>
              <a:rPr dirty="0"/>
              <a:t> </a:t>
            </a:r>
            <a:r>
              <a:rPr dirty="0" err="1"/>
              <a:t>awan</a:t>
            </a:r>
            <a:r>
              <a:rPr dirty="0"/>
              <a:t> (Surah An-Nur: 43).</a:t>
            </a:r>
          </a:p>
          <a:p>
            <a:r>
              <a:rPr b="1" dirty="0"/>
              <a:t>• </a:t>
            </a:r>
            <a:r>
              <a:rPr b="1" dirty="0" err="1"/>
              <a:t>Turunnya</a:t>
            </a:r>
            <a:r>
              <a:rPr b="1" dirty="0"/>
              <a:t> </a:t>
            </a:r>
            <a:r>
              <a:rPr b="1" dirty="0" err="1"/>
              <a:t>hujan</a:t>
            </a:r>
            <a:r>
              <a:rPr b="1" dirty="0"/>
              <a:t> </a:t>
            </a:r>
            <a:r>
              <a:rPr dirty="0"/>
              <a:t>– Air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turun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terkawal</a:t>
            </a:r>
            <a:r>
              <a:rPr dirty="0"/>
              <a:t> (Surah Al-</a:t>
            </a:r>
            <a:r>
              <a:rPr dirty="0" err="1"/>
              <a:t>Mu’minun</a:t>
            </a:r>
            <a:r>
              <a:rPr dirty="0"/>
              <a:t>: 18).</a:t>
            </a:r>
          </a:p>
          <a:p>
            <a:r>
              <a:rPr b="1" dirty="0"/>
              <a:t>• </a:t>
            </a:r>
            <a:r>
              <a:rPr b="1" dirty="0" err="1"/>
              <a:t>Penyerapan</a:t>
            </a:r>
            <a:r>
              <a:rPr b="1" dirty="0"/>
              <a:t> air </a:t>
            </a:r>
            <a:r>
              <a:rPr b="1" dirty="0" err="1"/>
              <a:t>ke</a:t>
            </a:r>
            <a:r>
              <a:rPr b="1" dirty="0"/>
              <a:t> </a:t>
            </a:r>
            <a:r>
              <a:rPr b="1" dirty="0" err="1"/>
              <a:t>dalam</a:t>
            </a:r>
            <a:r>
              <a:rPr b="1" dirty="0"/>
              <a:t> </a:t>
            </a:r>
            <a:r>
              <a:rPr b="1" dirty="0" err="1"/>
              <a:t>tanah</a:t>
            </a:r>
            <a:r>
              <a:rPr b="1" dirty="0"/>
              <a:t> </a:t>
            </a:r>
            <a:r>
              <a:rPr dirty="0"/>
              <a:t>– Air </a:t>
            </a:r>
            <a:r>
              <a:rPr dirty="0" err="1"/>
              <a:t>diserap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membentuk</a:t>
            </a:r>
            <a:r>
              <a:rPr dirty="0"/>
              <a:t> </a:t>
            </a:r>
            <a:r>
              <a:rPr dirty="0" err="1"/>
              <a:t>mata</a:t>
            </a:r>
            <a:r>
              <a:rPr dirty="0"/>
              <a:t> air (Surah Az-</a:t>
            </a:r>
            <a:r>
              <a:rPr dirty="0" err="1"/>
              <a:t>Zumar</a:t>
            </a:r>
            <a:r>
              <a:rPr dirty="0"/>
              <a:t>: 21).</a:t>
            </a:r>
          </a:p>
          <a:p>
            <a:r>
              <a:rPr b="1" dirty="0"/>
              <a:t>• Air </a:t>
            </a:r>
            <a:r>
              <a:rPr b="1" dirty="0" err="1"/>
              <a:t>kembali</a:t>
            </a:r>
            <a:r>
              <a:rPr b="1" dirty="0"/>
              <a:t> </a:t>
            </a:r>
            <a:r>
              <a:rPr b="1" dirty="0" err="1"/>
              <a:t>ke</a:t>
            </a:r>
            <a:r>
              <a:rPr b="1" dirty="0"/>
              <a:t> </a:t>
            </a:r>
            <a:r>
              <a:rPr b="1" dirty="0" err="1"/>
              <a:t>laut</a:t>
            </a:r>
            <a:r>
              <a:rPr b="1" dirty="0"/>
              <a:t> </a:t>
            </a:r>
            <a:r>
              <a:rPr dirty="0"/>
              <a:t>– Air </a:t>
            </a:r>
            <a:r>
              <a:rPr dirty="0" err="1"/>
              <a:t>mengalir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sungai</a:t>
            </a:r>
            <a:r>
              <a:rPr dirty="0"/>
              <a:t> dan </a:t>
            </a:r>
            <a:r>
              <a:rPr dirty="0" err="1"/>
              <a:t>kembali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 (Surah An-</a:t>
            </a:r>
            <a:r>
              <a:rPr dirty="0" err="1"/>
              <a:t>Naba</a:t>
            </a:r>
            <a:r>
              <a:rPr dirty="0"/>
              <a:t>’: 14-16).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Fakta Sains Mengenai Kitaran 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Air menguap akibat pemanasan matahari dan terkumpul sebagai wap air di atmosfera.</a:t>
            </a:r>
          </a:p>
          <a:p>
            <a:r>
              <a:t>• Wap air membentuk awan apabila suhu menurun, menghasilkan pemeluwapan.</a:t>
            </a:r>
          </a:p>
          <a:p>
            <a:r>
              <a:t>• Awan menjadi berat dan turun sebagai hujan yang menyuburkan bumi.</a:t>
            </a:r>
          </a:p>
          <a:p>
            <a:r>
              <a:t>• Sebahagian air diserap oleh tanah, manakala selebihnya mengalir ke sungai dan kembali ke laut, melengkapkan kitaran air.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Al-Quran telah menyebut tentang kitaran air sebelum sains moden memahami konsep ini.</a:t>
            </a:r>
          </a:p>
          <a:p>
            <a:r>
              <a:t>• Fenomena hujan dan kitaran air adalah bukti kekuasaan Allah dalam menjaga keseimbangan bumi.</a:t>
            </a:r>
          </a:p>
          <a:p>
            <a:r>
              <a:t>• Air hujan adalah sumber kehidupan yang harus dihargai dan digunakan dengan bijak.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284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Bagaimana Al-Quran Menjelaskan Kitaran Air?</vt:lpstr>
      <vt:lpstr>Pengenalan</vt:lpstr>
      <vt:lpstr>Bagaimana Al-Quran Menjelaskan Kitaran Air?</vt:lpstr>
      <vt:lpstr>Fakta Sains Mengenai Kitaran Air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Bagaimana Al-Quran Menjelaskan Kitaran Air?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2025-02-08T08:10:25Z</dcterms:modified>
  <cp:category/>
</cp:coreProperties>
</file>