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3491" y="796631"/>
            <a:ext cx="6251304" cy="2700706"/>
          </a:xfrm>
        </p:spPr>
        <p:txBody>
          <a:bodyPr bIns="0"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3491" y="3497337"/>
            <a:ext cx="6251304" cy="1011489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3490" y="329308"/>
            <a:ext cx="3719283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7760" y="798973"/>
            <a:ext cx="802005" cy="50357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178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203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2" y="1756130"/>
            <a:ext cx="6251302" cy="1952270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4318" y="3708400"/>
            <a:ext cx="6251302" cy="1110725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284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25130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1" y="2013936"/>
            <a:ext cx="2965632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9162" y="2013936"/>
            <a:ext cx="2965424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839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251303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2965631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2965631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9270" y="2023004"/>
            <a:ext cx="2965523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9270" y="2821491"/>
            <a:ext cx="2965523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713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689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360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406519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506719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1501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933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996501" y="482171"/>
            <a:ext cx="3511387" cy="5149101"/>
            <a:chOff x="4996501" y="482171"/>
            <a:chExt cx="3511387" cy="5149101"/>
          </a:xfrm>
        </p:grpSpPr>
        <p:sp>
          <p:nvSpPr>
            <p:cNvPr id="14" name="Rectangle 13"/>
            <p:cNvSpPr/>
            <p:nvPr/>
          </p:nvSpPr>
          <p:spPr>
            <a:xfrm>
              <a:off x="4996501" y="482171"/>
              <a:ext cx="3511387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5312152" y="812506"/>
              <a:ext cx="2883013" cy="4479361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9" y="1129513"/>
            <a:ext cx="308049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 defTabSz="914400">
              <a:spcBef>
                <a:spcPts val="1800"/>
              </a:spcBef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07607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082905" cy="320123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08208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145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933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2373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2" y="798974"/>
            <a:ext cx="4985762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744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3622291"/>
            <a:ext cx="9144000" cy="251227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9" b="-2769"/>
          <a:stretch/>
        </p:blipFill>
        <p:spPr>
          <a:xfrm>
            <a:off x="0" y="6135624"/>
            <a:ext cx="9144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251303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25130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2650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3719283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4768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37464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t>Khasiat Madu dalam Al-Quran dan Bukti Saintifik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Keajaiban Madu dalam Perspektif Islam dan Sains Moden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Madu telah dikenali sebagai makanan berkhasiat sejak zaman dahulu.</a:t>
            </a:r>
          </a:p>
          <a:p>
            <a:r>
              <a:t>• Dalam Islam, madu dianggap sebagai penawar yang diberikan oleh Allah untuk manusia.</a:t>
            </a:r>
          </a:p>
          <a:p>
            <a:r>
              <a:t>• Al-Quran menyebut tentang madu sebagai penyembuh, dan sains moden juga mengesahkan manfaat kesihatannya.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Madu dalam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• Surah An-Nahl (16:68-69):</a:t>
            </a:r>
          </a:p>
          <a:p>
            <a:r>
              <a:t>  - 'Dan Tuhanmu mewahyukan kepada lebah: "Buatlah sarang di gunung-gunung, di pohon-pohon kayu, dan di tempat-tempat yang dibina manusia."</a:t>
            </a:r>
          </a:p>
          <a:p>
            <a:r>
              <a:t>  - 'Keluar dari perut lebah itu minuman (madu) yang bermacam-macam warnanya, di dalamnya terdapat penyembuhan bagi manusia.'</a:t>
            </a:r>
          </a:p>
          <a:p>
            <a:r>
              <a:t>• Ayat ini menunjukkan bahawa madu mempunyai sifat penyembuhan yang besar.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Khasiat Madu dari Perspektif Sains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dirty="0"/>
              <a:t>• </a:t>
            </a:r>
            <a:r>
              <a:rPr b="1" dirty="0" err="1"/>
              <a:t>Antibakteria</a:t>
            </a:r>
            <a:r>
              <a:rPr b="1" dirty="0"/>
              <a:t> dan Antiviral </a:t>
            </a:r>
            <a:r>
              <a:rPr dirty="0"/>
              <a:t>– </a:t>
            </a:r>
            <a:r>
              <a:rPr dirty="0" err="1"/>
              <a:t>Madu</a:t>
            </a:r>
            <a:r>
              <a:rPr dirty="0"/>
              <a:t> </a:t>
            </a:r>
            <a:r>
              <a:rPr dirty="0" err="1"/>
              <a:t>mengandungi</a:t>
            </a:r>
            <a:r>
              <a:rPr dirty="0"/>
              <a:t> </a:t>
            </a:r>
            <a:r>
              <a:rPr dirty="0" err="1"/>
              <a:t>enzim</a:t>
            </a:r>
            <a:r>
              <a:rPr dirty="0"/>
              <a:t> yang </a:t>
            </a:r>
            <a:r>
              <a:rPr dirty="0" err="1"/>
              <a:t>membunuh</a:t>
            </a:r>
            <a:r>
              <a:rPr dirty="0"/>
              <a:t> </a:t>
            </a:r>
            <a:r>
              <a:rPr dirty="0" err="1"/>
              <a:t>bakteria</a:t>
            </a:r>
            <a:r>
              <a:rPr dirty="0"/>
              <a:t>.</a:t>
            </a:r>
          </a:p>
          <a:p>
            <a:r>
              <a:rPr dirty="0"/>
              <a:t>• </a:t>
            </a:r>
            <a:r>
              <a:rPr b="1" dirty="0" err="1"/>
              <a:t>Meningkatkan</a:t>
            </a:r>
            <a:r>
              <a:rPr b="1" dirty="0"/>
              <a:t> </a:t>
            </a:r>
            <a:r>
              <a:rPr b="1" dirty="0" err="1"/>
              <a:t>Imuniti</a:t>
            </a:r>
            <a:r>
              <a:rPr b="1" dirty="0"/>
              <a:t> </a:t>
            </a:r>
            <a:r>
              <a:rPr dirty="0"/>
              <a:t>– Kaya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antioksidan</a:t>
            </a:r>
            <a:r>
              <a:rPr dirty="0"/>
              <a:t> yang </a:t>
            </a:r>
            <a:r>
              <a:rPr dirty="0" err="1"/>
              <a:t>membantu</a:t>
            </a:r>
            <a:r>
              <a:rPr dirty="0"/>
              <a:t> </a:t>
            </a:r>
            <a:r>
              <a:rPr dirty="0" err="1"/>
              <a:t>melawan</a:t>
            </a:r>
            <a:r>
              <a:rPr dirty="0"/>
              <a:t> </a:t>
            </a:r>
            <a:r>
              <a:rPr dirty="0" err="1"/>
              <a:t>penyakit</a:t>
            </a:r>
            <a:r>
              <a:rPr dirty="0"/>
              <a:t>.</a:t>
            </a:r>
          </a:p>
          <a:p>
            <a:r>
              <a:rPr dirty="0"/>
              <a:t>• </a:t>
            </a:r>
            <a:r>
              <a:rPr b="1" dirty="0" err="1"/>
              <a:t>Menyembuhkan</a:t>
            </a:r>
            <a:r>
              <a:rPr b="1" dirty="0"/>
              <a:t> Luka </a:t>
            </a:r>
            <a:r>
              <a:rPr dirty="0"/>
              <a:t>– Kajian </a:t>
            </a:r>
            <a:r>
              <a:rPr dirty="0" err="1"/>
              <a:t>menunjukkan</a:t>
            </a:r>
            <a:r>
              <a:rPr dirty="0"/>
              <a:t> </a:t>
            </a:r>
            <a:r>
              <a:rPr dirty="0" err="1"/>
              <a:t>madu</a:t>
            </a:r>
            <a:r>
              <a:rPr dirty="0"/>
              <a:t> </a:t>
            </a:r>
            <a:r>
              <a:rPr dirty="0" err="1"/>
              <a:t>mempercepatkan</a:t>
            </a:r>
            <a:r>
              <a:rPr dirty="0"/>
              <a:t> </a:t>
            </a:r>
            <a:r>
              <a:rPr dirty="0" err="1"/>
              <a:t>penyembuhan</a:t>
            </a:r>
            <a:r>
              <a:rPr dirty="0"/>
              <a:t> </a:t>
            </a:r>
            <a:r>
              <a:rPr dirty="0" err="1"/>
              <a:t>luka</a:t>
            </a:r>
            <a:r>
              <a:rPr dirty="0"/>
              <a:t>.</a:t>
            </a:r>
          </a:p>
          <a:p>
            <a:r>
              <a:rPr dirty="0"/>
              <a:t>• </a:t>
            </a:r>
            <a:r>
              <a:rPr b="1" dirty="0" err="1"/>
              <a:t>Melegakan</a:t>
            </a:r>
            <a:r>
              <a:rPr b="1" dirty="0"/>
              <a:t> </a:t>
            </a:r>
            <a:r>
              <a:rPr b="1" dirty="0" err="1"/>
              <a:t>Batuk</a:t>
            </a:r>
            <a:r>
              <a:rPr b="1" dirty="0"/>
              <a:t> dan </a:t>
            </a:r>
            <a:r>
              <a:rPr b="1" dirty="0" err="1"/>
              <a:t>Sakit</a:t>
            </a:r>
            <a:r>
              <a:rPr b="1" dirty="0"/>
              <a:t> </a:t>
            </a:r>
            <a:r>
              <a:rPr b="1" dirty="0" err="1"/>
              <a:t>Teka</a:t>
            </a:r>
            <a:r>
              <a:rPr dirty="0" err="1"/>
              <a:t>k</a:t>
            </a:r>
            <a:r>
              <a:rPr dirty="0"/>
              <a:t> – </a:t>
            </a:r>
            <a:r>
              <a:rPr dirty="0" err="1"/>
              <a:t>Madu</a:t>
            </a:r>
            <a:r>
              <a:rPr dirty="0"/>
              <a:t> </a:t>
            </a:r>
            <a:r>
              <a:rPr dirty="0" err="1"/>
              <a:t>berkesan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melegakan</a:t>
            </a:r>
            <a:r>
              <a:rPr dirty="0"/>
              <a:t> </a:t>
            </a:r>
            <a:r>
              <a:rPr dirty="0" err="1"/>
              <a:t>batuk</a:t>
            </a:r>
            <a:r>
              <a:rPr dirty="0"/>
              <a:t>.</a:t>
            </a:r>
          </a:p>
          <a:p>
            <a:r>
              <a:rPr dirty="0"/>
              <a:t>• </a:t>
            </a:r>
            <a:r>
              <a:rPr b="1" dirty="0" err="1"/>
              <a:t>Meningkatkan</a:t>
            </a:r>
            <a:r>
              <a:rPr b="1" dirty="0"/>
              <a:t> Kesihatan </a:t>
            </a:r>
            <a:r>
              <a:rPr b="1" dirty="0" err="1"/>
              <a:t>Pencernaan</a:t>
            </a:r>
            <a:r>
              <a:rPr b="1" dirty="0"/>
              <a:t> </a:t>
            </a:r>
            <a:r>
              <a:rPr dirty="0"/>
              <a:t>– </a:t>
            </a:r>
            <a:r>
              <a:rPr dirty="0" err="1"/>
              <a:t>Madu</a:t>
            </a:r>
            <a:r>
              <a:rPr dirty="0"/>
              <a:t> </a:t>
            </a:r>
            <a:r>
              <a:rPr dirty="0" err="1"/>
              <a:t>mengandungi</a:t>
            </a:r>
            <a:r>
              <a:rPr dirty="0"/>
              <a:t> </a:t>
            </a:r>
            <a:r>
              <a:rPr dirty="0" err="1"/>
              <a:t>prebiotik</a:t>
            </a:r>
            <a:r>
              <a:rPr dirty="0"/>
              <a:t> </a:t>
            </a:r>
            <a:r>
              <a:rPr dirty="0" err="1"/>
              <a:t>semula</a:t>
            </a:r>
            <a:r>
              <a:rPr dirty="0"/>
              <a:t> </a:t>
            </a:r>
            <a:r>
              <a:rPr dirty="0" err="1"/>
              <a:t>jadi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Cara Mengamalkan Madu dalam Kehidupan Seharian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Mengambil satu sudu madu setiap pagi untuk tenaga.</a:t>
            </a:r>
          </a:p>
          <a:p>
            <a:r>
              <a:t>• Mencampurkan madu dengan air suam atau susu untuk manfaat maksimum.</a:t>
            </a:r>
          </a:p>
          <a:p>
            <a:r>
              <a:t>• Menggunakan madu sebagai rawatan semula jadi bagi luka kecil.</a:t>
            </a:r>
          </a:p>
          <a:p>
            <a:r>
              <a:t>• Mengamalkan madu sebagai pengganti gula untuk diet lebih sihat.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 dan Ibrah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Madu adalah makanan sunnah yang diiktiraf dalam Al-Quran dan sains moden.</a:t>
            </a:r>
          </a:p>
          <a:p>
            <a:r>
              <a:t>• Ia bukan sahaja menyihatkan tetapi juga mempunyai sifat penyembuhan luar biasa.</a:t>
            </a:r>
          </a:p>
          <a:p>
            <a:r>
              <a:t>• Mengamalkan madu dalam kehidupan seharian adalah cara untuk menghargai nikmat Allah dan menjaga kesihatan.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43BFDE"/>
      </a:accent6>
      <a:hlink>
        <a:srgbClr val="FBAE29"/>
      </a:hlink>
      <a:folHlink>
        <a:srgbClr val="EDC47E"/>
      </a:folHlink>
    </a:clrScheme>
    <a:fontScheme name="Gallery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</TotalTime>
  <Words>285</Words>
  <Application>Microsoft Office PowerPoint</Application>
  <PresentationFormat>On-screen Show (4:3)</PresentationFormat>
  <Paragraphs>26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Rockwell</vt:lpstr>
      <vt:lpstr>Gallery</vt:lpstr>
      <vt:lpstr>Khasiat Madu dalam Al-Quran dan Bukti Saintifik</vt:lpstr>
      <vt:lpstr>Pengenalan</vt:lpstr>
      <vt:lpstr>Madu dalam Al-Quran</vt:lpstr>
      <vt:lpstr>Khasiat Madu dari Perspektif Sains</vt:lpstr>
      <vt:lpstr>Cara Mengamalkan Madu dalam Kehidupan Seharian</vt:lpstr>
      <vt:lpstr>Kesimpulan dan Ibrah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Khasiat Madu dalam Al-Quran dan Bukti Saintifik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2025-02-13T08:01:21Z</dcterms:modified>
  <cp:category/>
</cp:coreProperties>
</file>