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29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77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6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4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64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8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6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56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5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40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80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1855568"/>
            <a:ext cx="6251304" cy="2700706"/>
          </a:xfrm>
        </p:spPr>
        <p:txBody>
          <a:bodyPr>
            <a:normAutofit fontScale="90000"/>
          </a:bodyPr>
          <a:lstStyle/>
          <a:p>
            <a:r>
              <a:rPr dirty="0" err="1"/>
              <a:t>Kepentingan</a:t>
            </a:r>
            <a:r>
              <a:rPr dirty="0"/>
              <a:t> Darah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Menurut</a:t>
            </a:r>
            <a:r>
              <a:rPr dirty="0"/>
              <a:t>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4602237"/>
            <a:ext cx="6251304" cy="1011489"/>
          </a:xfrm>
        </p:spPr>
        <p:txBody>
          <a:bodyPr/>
          <a:lstStyle/>
          <a:p>
            <a:r>
              <a:rPr dirty="0" err="1"/>
              <a:t>Keajaiban</a:t>
            </a:r>
            <a:r>
              <a:rPr dirty="0"/>
              <a:t> Darah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Perspektif</a:t>
            </a:r>
            <a:r>
              <a:rPr dirty="0"/>
              <a:t> Islam dan </a:t>
            </a:r>
            <a:r>
              <a:rPr dirty="0" err="1"/>
              <a:t>Sains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Darah adalah elemen penting dalam tubuh manusia.</a:t>
            </a:r>
          </a:p>
          <a:p>
            <a:r>
              <a:t>• Al-Quran menyebut tentang darah dalam beberapa ayat sebagai tanda kebesaran Allah.</a:t>
            </a:r>
          </a:p>
          <a:p>
            <a:r>
              <a:t>• Sains moden membuktikan fungsi darah yang sangat penting dalam kehidupan.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Darah dalam Perspektif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Al-Alaq (96:2) – 'Dia menciptakan manusia dari ‘alaq (segumpal darah).'</a:t>
            </a:r>
          </a:p>
          <a:p>
            <a:r>
              <a:t>• Surah Al-Maidah (5:3) – 'Diharamkan ke atas kamu darah yang mengalir...'</a:t>
            </a:r>
          </a:p>
          <a:p>
            <a:r>
              <a:t>• Surah An-Nahl (16:66) – 'Dari perut ternakan, antara kotoran dan darah, susu yang bersih dihasilkan.'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Fungsi Darah dalam Tubuh Manusia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Mengangkut oksigen dan nutrien ke seluruh tubuh.</a:t>
            </a:r>
          </a:p>
          <a:p>
            <a:r>
              <a:t>• Membuang sisa metabolik seperti karbon dioksida.</a:t>
            </a:r>
          </a:p>
          <a:p>
            <a:r>
              <a:t>• Mengawal suhu badan agar stabil.</a:t>
            </a:r>
          </a:p>
          <a:p>
            <a:r>
              <a:t>• Melawan jangkitan melalui sel darah putih.</a:t>
            </a:r>
          </a:p>
          <a:p>
            <a:r>
              <a:t>• Membantu pembekuan darah apabila berlaku kecederaan.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Kepentingan Darah dalam Perspektif Islam dan Sains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Islam menegaskan kepentingan darah yang bersih melalui pemakanan halal.</a:t>
            </a:r>
          </a:p>
          <a:p>
            <a:r>
              <a:t>• Derma darah sebagai satu bentuk sedekah yang menyelamatkan nyawa.</a:t>
            </a:r>
          </a:p>
          <a:p>
            <a:r>
              <a:t>• Sains moden membuktikan bahawa darah yang sihat adalah kunci kesihatan tubuh.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Darah adalah sistem kehidupan yang menakjubkan.</a:t>
            </a:r>
          </a:p>
          <a:p>
            <a:r>
              <a:t>• Islam dan sains menekankan kepentingan menjaga darah agar tetap sihat.</a:t>
            </a:r>
          </a:p>
          <a:p>
            <a:r>
              <a:t>• Kita harus bersyukur atas nikmat ini dan berusaha menjaga kesihatan tubuh.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229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Kepentingan Darah dalam Tubuh Manusia Menurut Al-Quran</vt:lpstr>
      <vt:lpstr>Pengenalan</vt:lpstr>
      <vt:lpstr>Darah dalam Perspektif Al-Quran</vt:lpstr>
      <vt:lpstr>Fungsi Darah dalam Tubuh Manusia</vt:lpstr>
      <vt:lpstr>Kepentingan Darah dalam Perspektif Islam dan Sains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Kepentingan Darah dalam Tubuh Manusia Menurut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2025-02-13T06:18:10Z</dcterms:modified>
  <cp:category/>
</cp:coreProperties>
</file>