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59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4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03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5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32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2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8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47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7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6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3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01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1453856"/>
            <a:ext cx="6251304" cy="2700706"/>
          </a:xfrm>
        </p:spPr>
        <p:txBody>
          <a:bodyPr>
            <a:normAutofit fontScale="90000"/>
          </a:bodyPr>
          <a:lstStyle/>
          <a:p>
            <a:r>
              <a:rPr dirty="0" err="1"/>
              <a:t>Jantung</a:t>
            </a:r>
            <a:r>
              <a:rPr dirty="0"/>
              <a:t> dan </a:t>
            </a:r>
            <a:r>
              <a:rPr dirty="0" err="1"/>
              <a:t>Peranannya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Perspektif</a:t>
            </a:r>
            <a:r>
              <a:rPr dirty="0"/>
              <a:t> Islam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4508826"/>
            <a:ext cx="6251304" cy="1011489"/>
          </a:xfrm>
        </p:spPr>
        <p:txBody>
          <a:bodyPr/>
          <a:lstStyle/>
          <a:p>
            <a:r>
              <a:rPr dirty="0" err="1"/>
              <a:t>Keajaiban</a:t>
            </a:r>
            <a:r>
              <a:rPr dirty="0"/>
              <a:t> </a:t>
            </a:r>
            <a:r>
              <a:rPr dirty="0" err="1"/>
              <a:t>Jantung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Islam dan </a:t>
            </a:r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Jantung adalah organ utama yang mengepam darah ke seluruh tubuh.</a:t>
            </a:r>
          </a:p>
          <a:p>
            <a:r>
              <a:t>• Islam menekankan kepentingan jantung bukan hanya secara fizikal tetapi juga spiritual.</a:t>
            </a:r>
          </a:p>
          <a:p>
            <a:r>
              <a:t>• Sains moden membuktikan betapa pentingnya kesihatan jantung dalam kehidupan manusia.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Jantung dalam Perspektif Al-Quran dan Hadis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• Surah Al-Hajj (22:46) – 'Maka apakah mereka tidak berjalan di muka bumi, lalu mereka mempunyai hati yang dengan itu mereka dapat memahami?'</a:t>
            </a:r>
          </a:p>
          <a:p>
            <a:r>
              <a:t>• Surah Asy-Syu’ara (26:89) – 'Kecuali orang yang datang kepada Allah dengan hati yang bersih.'</a:t>
            </a:r>
          </a:p>
          <a:p>
            <a:r>
              <a:t>• Hadis Rasulullah SAW – 'Sesungguhnya dalam jasad manusia itu ada seketul daging, jika ia baik, maka baiklah seluruh jasad; jika ia rosak, maka rosaklah seluruh jasad. Ketahuilah, ia adalah hati.' (HR Bukhari &amp; Muslim)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Fungsi Jantung dalam Sistem Tubuh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Mengepam darah yang kaya oksigen ke seluruh badan.</a:t>
            </a:r>
          </a:p>
          <a:p>
            <a:r>
              <a:t>• Mengawal tekanan darah agar berada dalam tahap normal.</a:t>
            </a:r>
          </a:p>
          <a:p>
            <a:r>
              <a:t>• Membekalkan nutrien dan hormon kepada seluruh tubuh.</a:t>
            </a:r>
          </a:p>
          <a:p>
            <a:r>
              <a:t>• Membantu membuang karbon dioksida dan sisa metabolik.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Kesihatan Jantung dalam Perspektif Islam dan Sains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Islam menggalakkan pemakanan yang sihat untuk menjaga jantung.</a:t>
            </a:r>
          </a:p>
          <a:p>
            <a:r>
              <a:t>• Sunnah berbekam untuk meningkatkan peredaran darah yang baik.</a:t>
            </a:r>
          </a:p>
          <a:p>
            <a:r>
              <a:t>• Senaman dan gaya hidup sihat mengurangkan risiko penyakit jantung.</a:t>
            </a:r>
          </a:p>
          <a:p>
            <a:r>
              <a:t>• Ketenangan hati melalui doa dan ibadah membantu menstabilkan tekanan darah.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Jantung adalah pusat kehidupan manusia, baik dari segi fizikal mahupun spiritual.</a:t>
            </a:r>
          </a:p>
          <a:p>
            <a:r>
              <a:t>• Islam menekankan kepentingan menjaga jantung untuk kesihatan tubuh dan iman.</a:t>
            </a:r>
          </a:p>
          <a:p>
            <a:r>
              <a:t>• Amalan gaya hidup sihat dan pemakanan yang baik adalah kunci kepada kesihatan jantung.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286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Jantung dan Peranannya dalam Sistem Tubuh dalam Perspektif Islam</vt:lpstr>
      <vt:lpstr>Pengenalan</vt:lpstr>
      <vt:lpstr>Jantung dalam Perspektif Al-Quran dan Hadis</vt:lpstr>
      <vt:lpstr>Fungsi Jantung dalam Sistem Tubuh</vt:lpstr>
      <vt:lpstr>Kesihatan Jantung dalam Perspektif Islam dan Sains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Jantung dan Peranannya dalam Sistem Tubuh dalam Perspektif Islam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2025-02-13T06:32:07Z</dcterms:modified>
  <cp:category/>
</cp:coreProperties>
</file>