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7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6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9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4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32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0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4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121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Gunung Sebagai Pasak Bumi – Perspektif Sains dan Al-Quran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Keajaiban Gunung dalam Islam dan Sains Moden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Gunung adalah ciptaan Allah yang luar biasa.</a:t>
            </a:r>
          </a:p>
          <a:p>
            <a:r>
              <a:t>• Al-Quran menyebut bahawa gunung berfungsi sebagai pasak bumi.</a:t>
            </a:r>
          </a:p>
          <a:p>
            <a:r>
              <a:t>• Sains moden membuktikan bahawa gunung membantu kestabilan kerak bumi.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Gunung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An-Naba’ (78:6-7) – 'Dan gunung-gunung sebagai pasaknya?'</a:t>
            </a:r>
          </a:p>
          <a:p>
            <a:r>
              <a:t>• Surah An-Nahl (16:15) – 'Dan Dia menancapkan gunung-gunung di bumi supaya bumi itu tidak goncang.'</a:t>
            </a:r>
          </a:p>
          <a:p>
            <a:r>
              <a:t>• Surah Luqman (31:10) – 'Dan Dia meletakkan gunung-gunung di bumi supaya ia tidak menggoncangkan kamu.'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Perspektif Sains tentang Gunung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**Teori Tektonik Plat** – Gunung terbentuk melalui pergerakan plat bumi.</a:t>
            </a:r>
          </a:p>
          <a:p>
            <a:r>
              <a:t>• **Akar Gunung** – Gunung mempunyai akar dalam seperti pasak.</a:t>
            </a:r>
          </a:p>
          <a:p>
            <a:r>
              <a:t>• **Mengurangkan Gempa Bumi** – Gunung membantu mengurangkan tekanan plat bumi.</a:t>
            </a:r>
          </a:p>
          <a:p>
            <a:r>
              <a:t>• **Pengaruh terhadap Iklim** – Gunung mempengaruhi pola angin dan hujan.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Perbandingan antara Al-Quran dan Sains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Al-Quran menyebut fungsi gunung lebih dari 1400 tahun lalu.</a:t>
            </a:r>
          </a:p>
          <a:p>
            <a:r>
              <a:t>• Sains moden mengesahkan bahawa gunung berfungsi sebagai pasak bumi.</a:t>
            </a:r>
          </a:p>
          <a:p>
            <a:r>
              <a:t>• Ini membuktikan keajaiban ilmu dalam Al-Quran yang mendahului zaman.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dan Ibrah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Gunung memainkan peranan penting dalam kestabilan bumi.</a:t>
            </a:r>
          </a:p>
          <a:p>
            <a:r>
              <a:t>• Islam dan sains moden seiring dalam mengakui kehebatan ciptaan Allah.</a:t>
            </a:r>
          </a:p>
          <a:p>
            <a:r>
              <a:t>• Kita harus lebih memahami dan menghargai kebesaran Allah melalui ciptaan-Nya.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234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Rockwell</vt:lpstr>
      <vt:lpstr>Gallery</vt:lpstr>
      <vt:lpstr>Gunung Sebagai Pasak Bumi – Perspektif Sains dan Al-Quran</vt:lpstr>
      <vt:lpstr>Pengenalan</vt:lpstr>
      <vt:lpstr>Gunung dalam Al-Quran</vt:lpstr>
      <vt:lpstr>Perspektif Sains tentang Gunung</vt:lpstr>
      <vt:lpstr>Perbandingan antara Al-Quran dan Sains</vt:lpstr>
      <vt:lpstr>Kesimpulan dan Ibrah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Gunung Sebagai Pasak Bumi – Perspektif Sains dan Al-Quran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2025-02-13T08:38:45Z</dcterms:modified>
  <cp:category/>
</cp:coreProperties>
</file>