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003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847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226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69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820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611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295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433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372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555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592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577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Gunung Berapi dan Ayat-Ayat Peringatan dalam Al-Quran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Kajian Sains dan Perspektif Islam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Pengenalan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 </a:t>
            </a:r>
            <a:r>
              <a:rPr dirty="0" err="1"/>
              <a:t>Gunung</a:t>
            </a:r>
            <a:r>
              <a:rPr dirty="0"/>
              <a:t> </a:t>
            </a:r>
            <a:r>
              <a:rPr dirty="0" err="1"/>
              <a:t>berapi</a:t>
            </a:r>
            <a:r>
              <a:rPr dirty="0"/>
              <a:t> </a:t>
            </a:r>
            <a:r>
              <a:rPr dirty="0" err="1"/>
              <a:t>adalah</a:t>
            </a:r>
            <a:r>
              <a:rPr dirty="0"/>
              <a:t> </a:t>
            </a:r>
            <a:r>
              <a:rPr dirty="0" err="1"/>
              <a:t>fenomena</a:t>
            </a:r>
            <a:r>
              <a:rPr dirty="0"/>
              <a:t> </a:t>
            </a:r>
            <a:r>
              <a:rPr dirty="0" err="1"/>
              <a:t>geologi</a:t>
            </a:r>
            <a:r>
              <a:rPr dirty="0"/>
              <a:t> yang </a:t>
            </a:r>
            <a:r>
              <a:rPr dirty="0" err="1"/>
              <a:t>dahsyat</a:t>
            </a:r>
            <a:r>
              <a:rPr dirty="0"/>
              <a:t> dan </a:t>
            </a:r>
            <a:r>
              <a:rPr dirty="0" err="1"/>
              <a:t>berkuasa</a:t>
            </a:r>
            <a:r>
              <a:rPr dirty="0"/>
              <a:t>.</a:t>
            </a:r>
          </a:p>
          <a:p>
            <a:r>
              <a:rPr dirty="0"/>
              <a:t>Al-Quran </a:t>
            </a:r>
            <a:r>
              <a:rPr dirty="0" err="1"/>
              <a:t>menyebut</a:t>
            </a:r>
            <a:r>
              <a:rPr dirty="0"/>
              <a:t> </a:t>
            </a:r>
            <a:r>
              <a:rPr dirty="0" err="1"/>
              <a:t>bencana</a:t>
            </a:r>
            <a:r>
              <a:rPr dirty="0"/>
              <a:t> </a:t>
            </a:r>
            <a:r>
              <a:rPr dirty="0" err="1"/>
              <a:t>alam</a:t>
            </a:r>
            <a:r>
              <a:rPr dirty="0"/>
              <a:t> </a:t>
            </a:r>
            <a:r>
              <a:rPr dirty="0" err="1"/>
              <a:t>sebagai</a:t>
            </a:r>
            <a:r>
              <a:rPr dirty="0"/>
              <a:t> </a:t>
            </a:r>
            <a:r>
              <a:rPr dirty="0" err="1"/>
              <a:t>peringatan</a:t>
            </a:r>
            <a:r>
              <a:rPr dirty="0"/>
              <a:t> </a:t>
            </a:r>
            <a:r>
              <a:rPr dirty="0" err="1"/>
              <a:t>kepada</a:t>
            </a:r>
            <a:r>
              <a:rPr dirty="0"/>
              <a:t> </a:t>
            </a:r>
            <a:r>
              <a:rPr dirty="0" err="1"/>
              <a:t>manusia</a:t>
            </a:r>
            <a:r>
              <a:rPr dirty="0"/>
              <a:t>.</a:t>
            </a:r>
          </a:p>
          <a:p>
            <a:r>
              <a:rPr dirty="0" err="1"/>
              <a:t>Sains</a:t>
            </a:r>
            <a:r>
              <a:rPr dirty="0"/>
              <a:t> </a:t>
            </a:r>
            <a:r>
              <a:rPr dirty="0" err="1"/>
              <a:t>moden</a:t>
            </a:r>
            <a:r>
              <a:rPr dirty="0"/>
              <a:t> </a:t>
            </a:r>
            <a:r>
              <a:rPr dirty="0" err="1"/>
              <a:t>menunjukkan</a:t>
            </a:r>
            <a:r>
              <a:rPr dirty="0"/>
              <a:t> </a:t>
            </a:r>
            <a:r>
              <a:rPr dirty="0" err="1"/>
              <a:t>gunung</a:t>
            </a:r>
            <a:r>
              <a:rPr dirty="0"/>
              <a:t> </a:t>
            </a:r>
            <a:r>
              <a:rPr dirty="0" err="1"/>
              <a:t>berapi</a:t>
            </a:r>
            <a:r>
              <a:rPr dirty="0"/>
              <a:t> </a:t>
            </a:r>
            <a:r>
              <a:rPr dirty="0" err="1"/>
              <a:t>penting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kestabilan</a:t>
            </a:r>
            <a:r>
              <a:rPr dirty="0"/>
              <a:t> </a:t>
            </a:r>
            <a:r>
              <a:rPr dirty="0" err="1"/>
              <a:t>ekosistem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Gunung Berapi dalam Al-Quran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b="1" dirty="0"/>
              <a:t>Surah Al-</a:t>
            </a:r>
            <a:r>
              <a:rPr b="1" dirty="0" err="1"/>
              <a:t>Hashr</a:t>
            </a:r>
            <a:r>
              <a:rPr b="1" dirty="0"/>
              <a:t> </a:t>
            </a:r>
            <a:r>
              <a:rPr dirty="0"/>
              <a:t>(59:21) - </a:t>
            </a:r>
            <a:r>
              <a:rPr dirty="0" err="1"/>
              <a:t>Gunung</a:t>
            </a:r>
            <a:r>
              <a:rPr dirty="0"/>
              <a:t> </a:t>
            </a:r>
            <a:r>
              <a:rPr dirty="0" err="1"/>
              <a:t>tunduk</a:t>
            </a:r>
            <a:r>
              <a:rPr dirty="0"/>
              <a:t> kerana </a:t>
            </a:r>
            <a:r>
              <a:rPr dirty="0" err="1"/>
              <a:t>takut</a:t>
            </a:r>
            <a:r>
              <a:rPr dirty="0"/>
              <a:t> </a:t>
            </a:r>
            <a:r>
              <a:rPr dirty="0" err="1"/>
              <a:t>kepada</a:t>
            </a:r>
            <a:r>
              <a:rPr dirty="0"/>
              <a:t> Allah.</a:t>
            </a:r>
          </a:p>
          <a:p>
            <a:r>
              <a:rPr dirty="0"/>
              <a:t> </a:t>
            </a:r>
            <a:r>
              <a:rPr b="1" dirty="0"/>
              <a:t>Surah At-Tur </a:t>
            </a:r>
            <a:r>
              <a:rPr dirty="0"/>
              <a:t>(52:6) - </a:t>
            </a:r>
            <a:r>
              <a:rPr dirty="0" err="1"/>
              <a:t>Laut</a:t>
            </a:r>
            <a:r>
              <a:rPr dirty="0"/>
              <a:t> yang </a:t>
            </a:r>
            <a:r>
              <a:rPr dirty="0" err="1"/>
              <a:t>penuh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api</a:t>
            </a:r>
            <a:r>
              <a:rPr dirty="0"/>
              <a:t> </a:t>
            </a:r>
            <a:r>
              <a:rPr dirty="0" err="1"/>
              <a:t>menyala</a:t>
            </a:r>
            <a:r>
              <a:rPr dirty="0"/>
              <a:t>.</a:t>
            </a:r>
          </a:p>
          <a:p>
            <a:r>
              <a:rPr dirty="0"/>
              <a:t> </a:t>
            </a:r>
            <a:r>
              <a:rPr b="1" dirty="0"/>
              <a:t>Surah Al-</a:t>
            </a:r>
            <a:r>
              <a:rPr b="1" dirty="0" err="1"/>
              <a:t>Zalzalah</a:t>
            </a:r>
            <a:r>
              <a:rPr b="1" dirty="0"/>
              <a:t> </a:t>
            </a:r>
            <a:r>
              <a:rPr dirty="0"/>
              <a:t>(99:1-2) - </a:t>
            </a:r>
            <a:r>
              <a:rPr dirty="0" err="1"/>
              <a:t>Bumi</a:t>
            </a:r>
            <a:r>
              <a:rPr dirty="0"/>
              <a:t> </a:t>
            </a:r>
            <a:r>
              <a:rPr dirty="0" err="1"/>
              <a:t>digoncangkan</a:t>
            </a:r>
            <a:r>
              <a:rPr dirty="0"/>
              <a:t> dan </a:t>
            </a:r>
            <a:r>
              <a:rPr dirty="0" err="1"/>
              <a:t>mengeluarkan</a:t>
            </a:r>
            <a:r>
              <a:rPr dirty="0"/>
              <a:t> </a:t>
            </a:r>
            <a:r>
              <a:rPr dirty="0" err="1"/>
              <a:t>beban</a:t>
            </a:r>
            <a:r>
              <a:rPr dirty="0"/>
              <a:t> </a:t>
            </a:r>
            <a:r>
              <a:rPr dirty="0" err="1"/>
              <a:t>beratnya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Bagaimana Gunung Berapi Terjadi?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b="1" dirty="0" err="1"/>
              <a:t>Pergerakan</a:t>
            </a:r>
            <a:r>
              <a:rPr b="1" dirty="0"/>
              <a:t> plat </a:t>
            </a:r>
            <a:r>
              <a:rPr b="1" dirty="0" err="1"/>
              <a:t>tektonik</a:t>
            </a:r>
            <a:r>
              <a:rPr dirty="0"/>
              <a:t> - </a:t>
            </a:r>
            <a:r>
              <a:rPr dirty="0" err="1"/>
              <a:t>Gunung</a:t>
            </a:r>
            <a:r>
              <a:rPr dirty="0"/>
              <a:t> </a:t>
            </a:r>
            <a:r>
              <a:rPr dirty="0" err="1"/>
              <a:t>berapi</a:t>
            </a:r>
            <a:r>
              <a:rPr dirty="0"/>
              <a:t> </a:t>
            </a:r>
            <a:r>
              <a:rPr dirty="0" err="1"/>
              <a:t>terbentuk</a:t>
            </a:r>
            <a:r>
              <a:rPr dirty="0"/>
              <a:t> di </a:t>
            </a:r>
            <a:r>
              <a:rPr dirty="0" err="1"/>
              <a:t>sempadan</a:t>
            </a:r>
            <a:r>
              <a:rPr dirty="0"/>
              <a:t> plat.</a:t>
            </a:r>
          </a:p>
          <a:p>
            <a:r>
              <a:rPr b="1" dirty="0" err="1"/>
              <a:t>Tekanan</a:t>
            </a:r>
            <a:r>
              <a:rPr b="1" dirty="0"/>
              <a:t> gas </a:t>
            </a:r>
            <a:r>
              <a:rPr b="1" dirty="0" err="1"/>
              <a:t>dalam</a:t>
            </a:r>
            <a:r>
              <a:rPr b="1" dirty="0"/>
              <a:t> magma </a:t>
            </a:r>
            <a:r>
              <a:rPr dirty="0"/>
              <a:t>- </a:t>
            </a:r>
            <a:r>
              <a:rPr dirty="0" err="1"/>
              <a:t>Letusan</a:t>
            </a:r>
            <a:r>
              <a:rPr dirty="0"/>
              <a:t> </a:t>
            </a:r>
            <a:r>
              <a:rPr dirty="0" err="1"/>
              <a:t>berlaku</a:t>
            </a:r>
            <a:r>
              <a:rPr dirty="0"/>
              <a:t> </a:t>
            </a:r>
            <a:r>
              <a:rPr dirty="0" err="1"/>
              <a:t>apabila</a:t>
            </a:r>
            <a:r>
              <a:rPr dirty="0"/>
              <a:t> </a:t>
            </a:r>
            <a:r>
              <a:rPr dirty="0" err="1"/>
              <a:t>tekanan</a:t>
            </a:r>
            <a:r>
              <a:rPr dirty="0"/>
              <a:t> </a:t>
            </a:r>
            <a:r>
              <a:rPr dirty="0" err="1"/>
              <a:t>terlalu</a:t>
            </a:r>
            <a:r>
              <a:rPr dirty="0"/>
              <a:t> </a:t>
            </a:r>
            <a:r>
              <a:rPr dirty="0" err="1"/>
              <a:t>tinggi</a:t>
            </a:r>
            <a:r>
              <a:rPr dirty="0"/>
              <a:t>.</a:t>
            </a:r>
          </a:p>
          <a:p>
            <a:r>
              <a:rPr b="1" dirty="0" err="1"/>
              <a:t>Bahan</a:t>
            </a:r>
            <a:r>
              <a:rPr b="1" dirty="0"/>
              <a:t> </a:t>
            </a:r>
            <a:r>
              <a:rPr b="1" dirty="0" err="1"/>
              <a:t>letupan</a:t>
            </a:r>
            <a:r>
              <a:rPr b="1" dirty="0"/>
              <a:t> </a:t>
            </a:r>
            <a:r>
              <a:rPr dirty="0"/>
              <a:t>- Lava, </a:t>
            </a:r>
            <a:r>
              <a:rPr dirty="0" err="1"/>
              <a:t>abu</a:t>
            </a:r>
            <a:r>
              <a:rPr dirty="0"/>
              <a:t> </a:t>
            </a:r>
            <a:r>
              <a:rPr dirty="0" err="1"/>
              <a:t>vulkanik</a:t>
            </a:r>
            <a:r>
              <a:rPr dirty="0"/>
              <a:t>, dan gas </a:t>
            </a:r>
            <a:r>
              <a:rPr dirty="0" err="1"/>
              <a:t>panas</a:t>
            </a:r>
            <a:r>
              <a:rPr dirty="0"/>
              <a:t> yang </a:t>
            </a:r>
            <a:r>
              <a:rPr dirty="0" err="1"/>
              <a:t>berbahaya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Kesan Letusan Gunung Berapi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b="1" dirty="0" err="1"/>
              <a:t>Negatif</a:t>
            </a:r>
            <a:r>
              <a:rPr dirty="0"/>
              <a:t> - </a:t>
            </a:r>
            <a:r>
              <a:rPr dirty="0" err="1"/>
              <a:t>Kemusnahan</a:t>
            </a:r>
            <a:r>
              <a:rPr dirty="0"/>
              <a:t>, </a:t>
            </a:r>
            <a:r>
              <a:rPr dirty="0" err="1"/>
              <a:t>kehilangan</a:t>
            </a:r>
            <a:r>
              <a:rPr dirty="0"/>
              <a:t> </a:t>
            </a:r>
            <a:r>
              <a:rPr dirty="0" err="1"/>
              <a:t>nyawa</a:t>
            </a:r>
            <a:r>
              <a:rPr dirty="0"/>
              <a:t>, </a:t>
            </a:r>
            <a:r>
              <a:rPr dirty="0" err="1"/>
              <a:t>gangguan</a:t>
            </a:r>
            <a:r>
              <a:rPr dirty="0"/>
              <a:t> </a:t>
            </a:r>
            <a:r>
              <a:rPr dirty="0" err="1"/>
              <a:t>pernafasan</a:t>
            </a:r>
            <a:r>
              <a:rPr dirty="0"/>
              <a:t>, tsunami.</a:t>
            </a:r>
          </a:p>
          <a:p>
            <a:r>
              <a:rPr b="1" dirty="0" err="1"/>
              <a:t>Positif</a:t>
            </a:r>
            <a:r>
              <a:rPr b="1" dirty="0"/>
              <a:t> </a:t>
            </a:r>
            <a:r>
              <a:rPr dirty="0"/>
              <a:t>- Tanah </a:t>
            </a:r>
            <a:r>
              <a:rPr dirty="0" err="1"/>
              <a:t>subur</a:t>
            </a:r>
            <a:r>
              <a:rPr dirty="0"/>
              <a:t>, </a:t>
            </a:r>
            <a:r>
              <a:rPr dirty="0" err="1"/>
              <a:t>sumber</a:t>
            </a:r>
            <a:r>
              <a:rPr dirty="0"/>
              <a:t> </a:t>
            </a:r>
            <a:r>
              <a:rPr dirty="0" err="1"/>
              <a:t>tenaga</a:t>
            </a:r>
            <a:r>
              <a:rPr dirty="0"/>
              <a:t> </a:t>
            </a:r>
            <a:r>
              <a:rPr dirty="0" err="1"/>
              <a:t>geoterma</a:t>
            </a:r>
            <a:r>
              <a:rPr dirty="0"/>
              <a:t>, </a:t>
            </a:r>
            <a:r>
              <a:rPr dirty="0" err="1"/>
              <a:t>bahan</a:t>
            </a:r>
            <a:r>
              <a:rPr dirty="0"/>
              <a:t> mineral </a:t>
            </a:r>
            <a:r>
              <a:rPr dirty="0" err="1"/>
              <a:t>berharga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Pengajaran dan Kesimpulan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 </a:t>
            </a:r>
            <a:r>
              <a:rPr dirty="0" err="1"/>
              <a:t>Gunung</a:t>
            </a:r>
            <a:r>
              <a:rPr dirty="0"/>
              <a:t> </a:t>
            </a:r>
            <a:r>
              <a:rPr dirty="0" err="1"/>
              <a:t>berapi</a:t>
            </a:r>
            <a:r>
              <a:rPr dirty="0"/>
              <a:t> </a:t>
            </a:r>
            <a:r>
              <a:rPr dirty="0" err="1"/>
              <a:t>adalah</a:t>
            </a:r>
            <a:r>
              <a:rPr dirty="0"/>
              <a:t> </a:t>
            </a:r>
            <a:r>
              <a:rPr dirty="0" err="1"/>
              <a:t>tanda</a:t>
            </a:r>
            <a:r>
              <a:rPr dirty="0"/>
              <a:t> </a:t>
            </a:r>
            <a:r>
              <a:rPr dirty="0" err="1"/>
              <a:t>kekuasaan</a:t>
            </a:r>
            <a:r>
              <a:rPr dirty="0"/>
              <a:t> Allah.</a:t>
            </a:r>
          </a:p>
          <a:p>
            <a:r>
              <a:rPr dirty="0"/>
              <a:t> Islam </a:t>
            </a:r>
            <a:r>
              <a:rPr dirty="0" err="1"/>
              <a:t>mengajar</a:t>
            </a:r>
            <a:r>
              <a:rPr dirty="0"/>
              <a:t> </a:t>
            </a:r>
            <a:r>
              <a:rPr dirty="0" err="1"/>
              <a:t>kita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mengambil</a:t>
            </a:r>
            <a:r>
              <a:rPr dirty="0"/>
              <a:t> </a:t>
            </a:r>
            <a:r>
              <a:rPr dirty="0" err="1"/>
              <a:t>langkah</a:t>
            </a:r>
            <a:r>
              <a:rPr dirty="0"/>
              <a:t> </a:t>
            </a:r>
            <a:r>
              <a:rPr dirty="0" err="1"/>
              <a:t>berjaga</a:t>
            </a:r>
            <a:r>
              <a:rPr dirty="0"/>
              <a:t>-jaga.</a:t>
            </a:r>
          </a:p>
          <a:p>
            <a:r>
              <a:rPr dirty="0"/>
              <a:t> </a:t>
            </a:r>
            <a:r>
              <a:rPr dirty="0" err="1"/>
              <a:t>Fenomena</a:t>
            </a:r>
            <a:r>
              <a:rPr dirty="0"/>
              <a:t> </a:t>
            </a:r>
            <a:r>
              <a:rPr dirty="0" err="1"/>
              <a:t>alam</a:t>
            </a:r>
            <a:r>
              <a:rPr dirty="0"/>
              <a:t> </a:t>
            </a:r>
            <a:r>
              <a:rPr dirty="0" err="1"/>
              <a:t>harus</a:t>
            </a:r>
            <a:r>
              <a:rPr dirty="0"/>
              <a:t> </a:t>
            </a:r>
            <a:r>
              <a:rPr dirty="0" err="1"/>
              <a:t>dikaji</a:t>
            </a:r>
            <a:r>
              <a:rPr dirty="0"/>
              <a:t> dan </a:t>
            </a:r>
            <a:r>
              <a:rPr dirty="0" err="1"/>
              <a:t>dimanfaatkan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kebaikan</a:t>
            </a:r>
            <a:r>
              <a:rPr dirty="0"/>
              <a:t> </a:t>
            </a:r>
            <a:r>
              <a:rPr dirty="0" err="1"/>
              <a:t>manusia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3</TotalTime>
  <Words>190</Words>
  <Application>Microsoft Office PowerPoint</Application>
  <PresentationFormat>On-screen Show (4:3)</PresentationFormat>
  <Paragraphs>21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Rockwell</vt:lpstr>
      <vt:lpstr>Rockwell Condensed</vt:lpstr>
      <vt:lpstr>Wingdings</vt:lpstr>
      <vt:lpstr>Wood Type</vt:lpstr>
      <vt:lpstr>Gunung Berapi dan Ayat-Ayat Peringatan dalam Al-Quran</vt:lpstr>
      <vt:lpstr>Pengenalan</vt:lpstr>
      <vt:lpstr>Gunung Berapi dalam Al-Quran</vt:lpstr>
      <vt:lpstr>Bagaimana Gunung Berapi Terjadi?</vt:lpstr>
      <vt:lpstr>Kesan Letusan Gunung Berapi</vt:lpstr>
      <vt:lpstr>Pengajaran dan Kesimpulan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Gunung Berapi dan Ayat-Ayat Peringatan dalam Al-Quran</dc:title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2025-02-17T08:42:02Z</dcterms:modified>
  <cp:category/>
</cp:coreProperties>
</file>