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83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35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58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4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0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87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5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85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0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03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788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827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4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558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960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49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4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2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4400" dirty="0" err="1"/>
              <a:t>Graviti</a:t>
            </a:r>
            <a:r>
              <a:rPr sz="4400" dirty="0"/>
              <a:t> dan </a:t>
            </a:r>
            <a:r>
              <a:rPr sz="4400" dirty="0" err="1"/>
              <a:t>Kestabilan</a:t>
            </a:r>
            <a:r>
              <a:rPr sz="4400" dirty="0"/>
              <a:t> </a:t>
            </a:r>
            <a:r>
              <a:rPr sz="4400" dirty="0" err="1"/>
              <a:t>Bumi</a:t>
            </a:r>
            <a:r>
              <a:rPr sz="4400" dirty="0"/>
              <a:t> </a:t>
            </a:r>
            <a:r>
              <a:rPr sz="4400" dirty="0" err="1"/>
              <a:t>dalam</a:t>
            </a:r>
            <a:r>
              <a:rPr sz="4400" dirty="0"/>
              <a:t>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Keajaiban Graviti dan Keseimbangan Bumi dari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Graviti adalah daya tarikan yang memastikan kestabilan bumi dan seluruh alam semesta.</a:t>
            </a:r>
          </a:p>
          <a:p>
            <a:r>
              <a:t>• Tanpa graviti, manusia dan segala objek di bumi akan terapung, dan planet-planet tidak akan berada dalam orbit yang tetap.</a:t>
            </a:r>
          </a:p>
          <a:p>
            <a:r>
              <a:t>• Dalam Surah An-Naba’ ayat 6-7, Allah berfirman:</a:t>
            </a:r>
          </a:p>
          <a:p>
            <a:r>
              <a:t>  ‘Bukankah Kami telah menjadikan bumi sebagai hamparan? Dan gunung-gunung sebagai pasak?’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Graviti dan Kestabilan Bumi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• </a:t>
            </a:r>
            <a:r>
              <a:rPr b="1" dirty="0" err="1"/>
              <a:t>Bumi</a:t>
            </a:r>
            <a:r>
              <a:rPr b="1" dirty="0"/>
              <a:t> </a:t>
            </a:r>
            <a:r>
              <a:rPr b="1" dirty="0" err="1"/>
              <a:t>sebagai</a:t>
            </a:r>
            <a:r>
              <a:rPr b="1" dirty="0"/>
              <a:t> </a:t>
            </a:r>
            <a:r>
              <a:rPr b="1" dirty="0" err="1"/>
              <a:t>Hamparan</a:t>
            </a:r>
            <a:r>
              <a:rPr b="1" dirty="0"/>
              <a:t> </a:t>
            </a:r>
            <a:r>
              <a:rPr dirty="0"/>
              <a:t>– Surah An-</a:t>
            </a:r>
            <a:r>
              <a:rPr dirty="0" err="1"/>
              <a:t>Naba</a:t>
            </a:r>
            <a:r>
              <a:rPr dirty="0"/>
              <a:t>’: 6-7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tempat</a:t>
            </a:r>
            <a:r>
              <a:rPr dirty="0"/>
              <a:t> yang </a:t>
            </a:r>
            <a:r>
              <a:rPr dirty="0" err="1"/>
              <a:t>stabil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Gunung</a:t>
            </a:r>
            <a:r>
              <a:rPr b="1" dirty="0"/>
              <a:t> </a:t>
            </a:r>
            <a:r>
              <a:rPr b="1" dirty="0" err="1"/>
              <a:t>Sebagai</a:t>
            </a:r>
            <a:r>
              <a:rPr b="1" dirty="0"/>
              <a:t> </a:t>
            </a:r>
            <a:r>
              <a:rPr b="1" dirty="0" err="1"/>
              <a:t>Pasak</a:t>
            </a:r>
            <a:r>
              <a:rPr b="1" dirty="0"/>
              <a:t> </a:t>
            </a:r>
            <a:r>
              <a:rPr dirty="0"/>
              <a:t>– Surah An-</a:t>
            </a:r>
            <a:r>
              <a:rPr dirty="0" err="1"/>
              <a:t>Nazi’at</a:t>
            </a:r>
            <a:r>
              <a:rPr dirty="0"/>
              <a:t>: 32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menstabilkan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.</a:t>
            </a:r>
          </a:p>
          <a:p>
            <a:r>
              <a:rPr dirty="0"/>
              <a:t>•</a:t>
            </a:r>
            <a:r>
              <a:rPr b="1" dirty="0"/>
              <a:t> </a:t>
            </a:r>
            <a:r>
              <a:rPr b="1" dirty="0" err="1"/>
              <a:t>Langit</a:t>
            </a:r>
            <a:r>
              <a:rPr b="1" dirty="0"/>
              <a:t> </a:t>
            </a:r>
            <a:r>
              <a:rPr b="1" dirty="0" err="1"/>
              <a:t>Tanpa</a:t>
            </a:r>
            <a:r>
              <a:rPr b="1" dirty="0"/>
              <a:t> </a:t>
            </a:r>
            <a:r>
              <a:rPr b="1" dirty="0" err="1"/>
              <a:t>Tiang</a:t>
            </a:r>
            <a:r>
              <a:rPr b="1" dirty="0"/>
              <a:t> </a:t>
            </a:r>
            <a:r>
              <a:rPr dirty="0"/>
              <a:t>– Surah </a:t>
            </a:r>
            <a:r>
              <a:rPr dirty="0" err="1"/>
              <a:t>Ar-Ra’d</a:t>
            </a:r>
            <a:r>
              <a:rPr dirty="0"/>
              <a:t>: 2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keseimbangan</a:t>
            </a:r>
            <a:r>
              <a:rPr dirty="0"/>
              <a:t> </a:t>
            </a:r>
            <a:r>
              <a:rPr dirty="0" err="1"/>
              <a:t>semula</a:t>
            </a:r>
            <a:r>
              <a:rPr dirty="0"/>
              <a:t> </a:t>
            </a:r>
            <a:r>
              <a:rPr dirty="0" err="1"/>
              <a:t>jadi</a:t>
            </a:r>
            <a:r>
              <a:rPr dirty="0"/>
              <a:t> </a:t>
            </a:r>
            <a:r>
              <a:rPr dirty="0" err="1"/>
              <a:t>langit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b="1" dirty="0" err="1"/>
              <a:t>Keseimbangan</a:t>
            </a:r>
            <a:r>
              <a:rPr b="1" dirty="0"/>
              <a:t> </a:t>
            </a:r>
            <a:r>
              <a:rPr b="1" dirty="0" err="1"/>
              <a:t>Alam</a:t>
            </a:r>
            <a:r>
              <a:rPr b="1" dirty="0"/>
              <a:t> </a:t>
            </a:r>
            <a:r>
              <a:rPr b="1" dirty="0" err="1"/>
              <a:t>Semesta</a:t>
            </a:r>
            <a:r>
              <a:rPr b="1" dirty="0"/>
              <a:t> </a:t>
            </a:r>
            <a:r>
              <a:rPr dirty="0"/>
              <a:t>– Surah Al-Mulk: 3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ciptaan</a:t>
            </a:r>
            <a:r>
              <a:rPr dirty="0"/>
              <a:t> Allah yang </a:t>
            </a:r>
            <a:r>
              <a:rPr dirty="0" err="1"/>
              <a:t>sempurna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Fakta Sains Mengenai Graviti dan Kestabilan Bumi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Graviti adalah daya tarikan antara dua objek yang memiliki jisim.</a:t>
            </a:r>
          </a:p>
          <a:p>
            <a:r>
              <a:t>• Tanpa graviti, bumi tidak dapat mengekalkan atmosferanya dan kehidupan tidak akan wujud.</a:t>
            </a:r>
          </a:p>
          <a:p>
            <a:r>
              <a:t>• Gunung mengurangkan pergerakan kerak bumi yang berlebihan.</a:t>
            </a:r>
          </a:p>
          <a:p>
            <a:r>
              <a:t>• Daya graviti matahari memastikan bumi kekal dalam orbitnya.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Al-Quran telah menyebut keseimbangan bumi dan langit sebelum sains moden menemuinya.</a:t>
            </a:r>
          </a:p>
          <a:p>
            <a:r>
              <a:t>• Graviti adalah tanda kebesaran Allah dalam memastikan kestabilan alam semesta.</a:t>
            </a:r>
          </a:p>
          <a:p>
            <a:r>
              <a:t>• Gunung memainkan peranan sebagai ‘pasak’ yang menstabilkan kerak bumi.</a:t>
            </a:r>
          </a:p>
          <a:p>
            <a:r>
              <a:t>• Umat Islam digalakkan mengkaji alam semesta untuk memahami keajaiban ciptaan Allah.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254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</vt:lpstr>
      <vt:lpstr>Graviti dan Kestabilan Bumi dalam Al-Quran</vt:lpstr>
      <vt:lpstr>Pengenalan</vt:lpstr>
      <vt:lpstr>Graviti dan Kestabilan Bumi dalam Al-Quran</vt:lpstr>
      <vt:lpstr>Fakta Sains Mengenai Graviti dan Kestabilan Bumi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Graviti dan Kestabilan Bumi dalam Al-Quran</dc:title>
  <dc:subject/>
  <dc:creator/>
  <cp:keywords/>
  <dc:description>generated using python-pptx</dc:description>
  <cp:lastModifiedBy>User</cp:lastModifiedBy>
  <cp:revision>3</cp:revision>
  <dcterms:created xsi:type="dcterms:W3CDTF">2013-01-27T09:14:16Z</dcterms:created>
  <dcterms:modified xsi:type="dcterms:W3CDTF">2025-02-08T06:53:02Z</dcterms:modified>
  <cp:category/>
</cp:coreProperties>
</file>