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655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115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440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181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930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961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071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305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906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843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731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194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Gempa Bumi dalam Al-Quran dan Fenomena Geologi Moden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Kajian Sains dan Perspektif Islam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Pengenalan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Gempa bumi adalah fenomena alam akibat pergerakan kerak bumi.</a:t>
            </a:r>
          </a:p>
          <a:p>
            <a:r>
              <a:t>• Disebut dalam Al-Quran sebagai tanda kekuasaan Allah dan peringatan kepada manusia.</a:t>
            </a:r>
          </a:p>
          <a:p>
            <a:r>
              <a:t>• Sains moden menjelaskan gempa bumi sebagai hasil aktiviti tektonik.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Gempa Bumi dalam Al-Quran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Surah Az-Zalzalah (99:1-2): 'Apabila bumi digoncangkan dengan goncangan yang dahsyat.'</a:t>
            </a:r>
          </a:p>
          <a:p>
            <a:r>
              <a:t>• Surah Al-Hajj (22:1): 'Sesungguhnya goncangan hari kiamat itu adalah suatu kejadian yang sangat besar.'</a:t>
            </a:r>
          </a:p>
          <a:p>
            <a:r>
              <a:t>• Dikaitkan dengan azab kepada kaum yang ingkar dan sebagai peringatan kepada manusia.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Fenomena Geologi Moden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Gempa bumi berlaku akibat pergerakan plat tektonik.</a:t>
            </a:r>
          </a:p>
          <a:p>
            <a:r>
              <a:t>• Tiga jenis pergerakan plat utama:</a:t>
            </a:r>
          </a:p>
          <a:p>
            <a:r>
              <a:t>  - Pergerakan Divergen: Plat bergerak menjauhi satu sama lain.</a:t>
            </a:r>
          </a:p>
          <a:p>
            <a:r>
              <a:t>  - Pergerakan Konvergen: Plat bertembung dan menyebabkan salah satu tertolak ke atas.</a:t>
            </a:r>
          </a:p>
          <a:p>
            <a:r>
              <a:t>  - Pergerakan Transform: Plat bergerak selari tetapi berlawanan arah.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Kesan Gempa Bumi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Kehancuran bangunan dan infrastruktur.</a:t>
            </a:r>
          </a:p>
          <a:p>
            <a:r>
              <a:t>• Kematian dan kecederaan penduduk di kawasan yang terjejas.</a:t>
            </a:r>
          </a:p>
          <a:p>
            <a:r>
              <a:t>• Tsunami jika gempa berlaku di dasar laut.</a:t>
            </a:r>
          </a:p>
          <a:p>
            <a:r>
              <a:t>• Gangguan terhadap sumber air dan elektrik.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Perspektif Islam dan Pengajaran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Islam mengajar kita untuk mengambil iktibar daripada kejadian alam.</a:t>
            </a:r>
          </a:p>
          <a:p>
            <a:r>
              <a:t>• Gempa bumi mengingatkan manusia tentang kelemahan diri dan kebesaran Allah.</a:t>
            </a:r>
          </a:p>
          <a:p>
            <a:r>
              <a:t>• Islam menekankan kepentingan ilmu dalam memahami kejadian alam dan mengambil langkah berjaga-jaga.</a:t>
            </a:r>
          </a:p>
          <a:p>
            <a:r>
              <a:t>• Berdoa, bertawakal dan bersedia dalam menghadapi bencana alam.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1</TotalTime>
  <Words>245</Words>
  <Application>Microsoft Office PowerPoint</Application>
  <PresentationFormat>On-screen Show (4:3)</PresentationFormat>
  <Paragraphs>26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Rockwell</vt:lpstr>
      <vt:lpstr>Rockwell Condensed</vt:lpstr>
      <vt:lpstr>Wingdings</vt:lpstr>
      <vt:lpstr>Wood Type</vt:lpstr>
      <vt:lpstr>Gempa Bumi dalam Al-Quran dan Fenomena Geologi Moden</vt:lpstr>
      <vt:lpstr>Pengenalan</vt:lpstr>
      <vt:lpstr>Gempa Bumi dalam Al-Quran</vt:lpstr>
      <vt:lpstr>Fenomena Geologi Moden</vt:lpstr>
      <vt:lpstr>Kesan Gempa Bumi</vt:lpstr>
      <vt:lpstr>Perspektif Islam dan Pengajaran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Gempa Bumi dalam Al-Quran dan Fenomena Geologi Moden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2025-02-17T07:58:19Z</dcterms:modified>
  <cp:category/>
</cp:coreProperties>
</file>