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4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6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2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9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7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4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7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2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53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9944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Fungsi Otak dalam Al-Quran dan Sains Moden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Otak dalam Perspektif Islam dan Sains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Otak adalah organ paling kompleks dan penting dalam tubuh manusia.</a:t>
            </a:r>
          </a:p>
          <a:p>
            <a:r>
              <a:t>• Ia mengawal aktiviti fizikal, pemikiran, dan emosi.</a:t>
            </a:r>
          </a:p>
          <a:p>
            <a:r>
              <a:t>• Al-Quran menyebut tentang fungsi otak lebih dari 1400 tahun lalu.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Otak dalam Perspektif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Al-‘Alaq (96:15-16) – 'Kami tarik ubun-ubunnya, ubun-ubun yang berdusta lagi durhaka.'</a:t>
            </a:r>
          </a:p>
          <a:p>
            <a:r>
              <a:t>• Surah Al-Mulk (67:10) – 'Sekiranya kami mendengar atau memahami, tentulah kami tidak termasuk penghuni neraka.'</a:t>
            </a:r>
          </a:p>
          <a:p>
            <a:r>
              <a:t>• Surah Al-Hajj (22:46) – 'Mereka mempunyai hati yang dengan itu mereka dapat memahami.'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Fungsi Otak Menurut Sains Moden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• Mengawal Pergerakan dan Pancaindera – Otak mengawal semua pergerakan dan maklumat deria.</a:t>
            </a:r>
          </a:p>
          <a:p>
            <a:r>
              <a:t>• Pusat Pemikiran dan Emosi – Membuat keputusan, memproses maklumat, dan mengawal emosi.</a:t>
            </a:r>
          </a:p>
          <a:p>
            <a:r>
              <a:t>• Memori dan Pembelajaran – Hipokampus bertanggungjawab menyimpan dan mengingat maklumat.</a:t>
            </a:r>
          </a:p>
          <a:p>
            <a:r>
              <a:t>• Koordinasi Sistem Saraf – Otak sebagai pusat kawalan bagi semua saraf dalam badan.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Hubungan Islam dan Sains dalam Fungsi Otak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Islam menekankan penggunaan akal untuk memahami kebenaran.</a:t>
            </a:r>
          </a:p>
          <a:p>
            <a:r>
              <a:t>• Sains moden membuktikan bahagian hadapan otak berkaitan dengan keputusan dan moraliti.</a:t>
            </a:r>
          </a:p>
          <a:p>
            <a:r>
              <a:t>• Otak adalah ciptaan yang sangat kompleks, membuktikan kebesaran Allah.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Otak adalah anugerah luar biasa dari Allah.</a:t>
            </a:r>
          </a:p>
          <a:p>
            <a:r>
              <a:t>• Islam menggalakkan kita menggunakan akal untuk mencari kebenaran.</a:t>
            </a:r>
          </a:p>
          <a:p>
            <a:r>
              <a:t>• Memahami fungsi otak membolehkan kita lebih menghargai kebesaran Allah.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246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Fungsi Otak dalam Al-Quran dan Sains Moden</vt:lpstr>
      <vt:lpstr>Pengenalan</vt:lpstr>
      <vt:lpstr>Otak dalam Perspektif Al-Quran</vt:lpstr>
      <vt:lpstr>Fungsi Otak Menurut Sains Moden</vt:lpstr>
      <vt:lpstr>Hubungan Islam dan Sains dalam Fungsi Otak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Fungsi Otak dalam Al-Quran dan Sains Moden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2025-02-13T06:48:38Z</dcterms:modified>
  <cp:category/>
</cp:coreProperties>
</file>