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2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50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4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3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8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33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3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0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0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1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54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6953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4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2820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84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64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8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48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Fenomena Lautan Bertemu Tetapi Tidak Bercampur dalam Surah Ar-Rahman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Rahsia Sempadan Laut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Di beberapa tempat di dunia, dua lautan bertemu tetapi tidak bercampur.</a:t>
            </a:r>
          </a:p>
          <a:p>
            <a:r>
              <a:t>• Fenomena ini telah disebut dalam Al-Quran lebih dari 1400 tahun yang lalu.</a:t>
            </a:r>
          </a:p>
          <a:p>
            <a:r>
              <a:t>• Dalam Surah Ar-Rahman ayat 19-20, Allah berfirman:</a:t>
            </a:r>
          </a:p>
          <a:p>
            <a:r>
              <a:t>  ‘Dia biarkan dua lautan bertemu, di antara keduanya ada batas yang tidak boleh mereka langgar.’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Fenomena Lautan Bertemu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b="1" dirty="0" err="1"/>
              <a:t>Dua</a:t>
            </a:r>
            <a:r>
              <a:rPr b="1" dirty="0"/>
              <a:t> </a:t>
            </a:r>
            <a:r>
              <a:rPr b="1" dirty="0" err="1"/>
              <a:t>lautan</a:t>
            </a:r>
            <a:r>
              <a:rPr b="1" dirty="0"/>
              <a:t> yang </a:t>
            </a:r>
            <a:r>
              <a:rPr b="1" dirty="0" err="1"/>
              <a:t>bertemu</a:t>
            </a:r>
            <a:r>
              <a:rPr b="1" dirty="0"/>
              <a:t> </a:t>
            </a:r>
            <a:r>
              <a:rPr b="1" dirty="0" err="1"/>
              <a:t>tetapi</a:t>
            </a:r>
            <a:r>
              <a:rPr b="1" dirty="0"/>
              <a:t> </a:t>
            </a:r>
            <a:r>
              <a:rPr b="1" dirty="0" err="1"/>
              <a:t>tidak</a:t>
            </a:r>
            <a:r>
              <a:rPr b="1" dirty="0"/>
              <a:t> </a:t>
            </a:r>
            <a:r>
              <a:rPr b="1" dirty="0" err="1"/>
              <a:t>bercampur</a:t>
            </a:r>
            <a:r>
              <a:rPr b="1" dirty="0"/>
              <a:t> </a:t>
            </a:r>
            <a:r>
              <a:rPr dirty="0"/>
              <a:t>– Surah </a:t>
            </a:r>
            <a:r>
              <a:rPr dirty="0" err="1"/>
              <a:t>Ar</a:t>
            </a:r>
            <a:r>
              <a:rPr dirty="0"/>
              <a:t>-Rahman: 19-20.</a:t>
            </a:r>
          </a:p>
          <a:p>
            <a:r>
              <a:rPr b="1" dirty="0"/>
              <a:t>• </a:t>
            </a:r>
            <a:r>
              <a:rPr b="1" dirty="0" err="1"/>
              <a:t>Keajaiban</a:t>
            </a:r>
            <a:r>
              <a:rPr b="1" dirty="0"/>
              <a:t> </a:t>
            </a:r>
            <a:r>
              <a:rPr b="1" dirty="0" err="1"/>
              <a:t>batas</a:t>
            </a:r>
            <a:r>
              <a:rPr b="1" dirty="0"/>
              <a:t> </a:t>
            </a:r>
            <a:r>
              <a:rPr b="1" dirty="0" err="1"/>
              <a:t>antara</a:t>
            </a:r>
            <a:r>
              <a:rPr b="1" dirty="0"/>
              <a:t> air </a:t>
            </a:r>
            <a:r>
              <a:rPr b="1" dirty="0" err="1"/>
              <a:t>laut</a:t>
            </a:r>
            <a:r>
              <a:rPr b="1" dirty="0"/>
              <a:t> </a:t>
            </a:r>
            <a:r>
              <a:rPr dirty="0"/>
              <a:t>– 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adanya</a:t>
            </a:r>
            <a:r>
              <a:rPr dirty="0"/>
              <a:t> '</a:t>
            </a:r>
            <a:r>
              <a:rPr dirty="0" err="1"/>
              <a:t>barzakh</a:t>
            </a:r>
            <a:r>
              <a:rPr dirty="0"/>
              <a:t>' (</a:t>
            </a:r>
            <a:r>
              <a:rPr dirty="0" err="1"/>
              <a:t>sempadan</a:t>
            </a:r>
            <a:r>
              <a:rPr dirty="0"/>
              <a:t>) </a:t>
            </a:r>
            <a:r>
              <a:rPr dirty="0" err="1"/>
              <a:t>antara</a:t>
            </a:r>
            <a:r>
              <a:rPr dirty="0"/>
              <a:t> </a:t>
            </a:r>
            <a:r>
              <a:rPr dirty="0" err="1"/>
              <a:t>dua</a:t>
            </a:r>
            <a:r>
              <a:rPr dirty="0"/>
              <a:t> badan air.</a:t>
            </a:r>
          </a:p>
          <a:p>
            <a:r>
              <a:rPr dirty="0"/>
              <a:t>• </a:t>
            </a:r>
            <a:r>
              <a:rPr b="1" dirty="0" err="1"/>
              <a:t>Fenomena</a:t>
            </a:r>
            <a:r>
              <a:rPr b="1" dirty="0"/>
              <a:t> </a:t>
            </a:r>
            <a:r>
              <a:rPr b="1" dirty="0" err="1"/>
              <a:t>ini</a:t>
            </a:r>
            <a:r>
              <a:rPr b="1" dirty="0"/>
              <a:t> </a:t>
            </a:r>
            <a:r>
              <a:rPr b="1" dirty="0" err="1"/>
              <a:t>boleh</a:t>
            </a:r>
            <a:r>
              <a:rPr b="1" dirty="0"/>
              <a:t> </a:t>
            </a:r>
            <a:r>
              <a:rPr b="1" dirty="0" err="1"/>
              <a:t>dilihat</a:t>
            </a:r>
            <a:r>
              <a:rPr b="1" dirty="0"/>
              <a:t> di dunia </a:t>
            </a:r>
            <a:r>
              <a:rPr b="1" dirty="0" err="1"/>
              <a:t>nyata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Contohnya</a:t>
            </a:r>
            <a:r>
              <a:rPr dirty="0"/>
              <a:t> di </a:t>
            </a:r>
            <a:r>
              <a:rPr dirty="0" err="1"/>
              <a:t>Selat</a:t>
            </a:r>
            <a:r>
              <a:rPr dirty="0"/>
              <a:t> Gibraltar dan </a:t>
            </a:r>
            <a:r>
              <a:rPr dirty="0" err="1"/>
              <a:t>Teluk</a:t>
            </a:r>
            <a:r>
              <a:rPr dirty="0"/>
              <a:t> Alaska.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Fenomena Lautan Bertemu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Dua badan air laut mempunyai perbezaan suhu, tahap kemasinan, dan ketumpatan.</a:t>
            </a:r>
          </a:p>
          <a:p>
            <a:r>
              <a:t>• Penghalang ini dikenali sebagai 'halocline' atau 'oceanic front', di mana air tidak bercampur secara langsung.</a:t>
            </a:r>
          </a:p>
          <a:p>
            <a:r>
              <a:t>• Fenomena ini boleh dilihat di beberapa lokasi di dunia seperti Selat Gibraltar dan Teluk Alaska.</a:t>
            </a:r>
          </a:p>
          <a:p>
            <a:r>
              <a:t>• Pencampuran berlaku secara perlahan-lahan tetapi sempadan antara dua badan air tetap jelas kelihatan.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fenomena ini sebelum sains moden menemuinya.</a:t>
            </a:r>
          </a:p>
          <a:p>
            <a:r>
              <a:t>• Fenomena ini membuktikan bahawa Al-Quran mengandungi ilmu yang mendahului pengetahuan manusia.</a:t>
            </a:r>
          </a:p>
          <a:p>
            <a:r>
              <a:t>• Allah telah mencipta keseimbangan dalam alam ini, termasuk dalam sifat air laut yang berbeza.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261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Fenomena Lautan Bertemu Tetapi Tidak Bercampur dalam Surah Ar-Rahman</vt:lpstr>
      <vt:lpstr>Pengenalan</vt:lpstr>
      <vt:lpstr>Fenomena Lautan Bertemu dalam Al-Quran</vt:lpstr>
      <vt:lpstr>Fakta Sains Mengenai Fenomena Lautan Bertemu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Fenomena Lautan Bertemu Tetapi Tidak Bercampur dalam Surah Ar-Rahman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2025-02-08T08:30:03Z</dcterms:modified>
  <cp:category/>
</cp:coreProperties>
</file>