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99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4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36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91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0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1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0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9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34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2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93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Cuaca dan Iklim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Sains dan Perspektif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Cuaca</a:t>
            </a:r>
            <a:r>
              <a:rPr dirty="0"/>
              <a:t> dan </a:t>
            </a:r>
            <a:r>
              <a:rPr dirty="0" err="1"/>
              <a:t>iklim</a:t>
            </a:r>
            <a:r>
              <a:rPr dirty="0"/>
              <a:t> </a:t>
            </a:r>
            <a:r>
              <a:rPr dirty="0" err="1"/>
              <a:t>mempengaruhi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dan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sekitar</a:t>
            </a:r>
            <a:r>
              <a:rPr dirty="0"/>
              <a:t>.</a:t>
            </a:r>
          </a:p>
          <a:p>
            <a:r>
              <a:rPr dirty="0"/>
              <a:t> 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fenomena</a:t>
            </a:r>
            <a:r>
              <a:rPr dirty="0"/>
              <a:t> </a:t>
            </a:r>
            <a:r>
              <a:rPr dirty="0" err="1"/>
              <a:t>cuaca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kebesaran</a:t>
            </a:r>
            <a:r>
              <a:rPr dirty="0"/>
              <a:t> Allah.</a:t>
            </a:r>
          </a:p>
          <a:p>
            <a:r>
              <a:rPr dirty="0"/>
              <a:t>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 </a:t>
            </a:r>
            <a:r>
              <a:rPr dirty="0" err="1"/>
              <a:t>ekosistem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iklim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Fenomena Cuaca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b="1" dirty="0" err="1"/>
              <a:t>Hujan</a:t>
            </a:r>
            <a:r>
              <a:rPr dirty="0"/>
              <a:t> (Surah Az-</a:t>
            </a:r>
            <a:r>
              <a:rPr dirty="0" err="1"/>
              <a:t>Zariyat</a:t>
            </a:r>
            <a:r>
              <a:rPr dirty="0"/>
              <a:t> 51:22) - </a:t>
            </a:r>
            <a:r>
              <a:rPr dirty="0" err="1"/>
              <a:t>Rezeki</a:t>
            </a:r>
            <a:r>
              <a:rPr dirty="0"/>
              <a:t> dan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Angin</a:t>
            </a:r>
            <a:r>
              <a:rPr dirty="0"/>
              <a:t> (Surah Al-</a:t>
            </a:r>
            <a:r>
              <a:rPr dirty="0" err="1"/>
              <a:t>Jathiyah</a:t>
            </a:r>
            <a:r>
              <a:rPr dirty="0"/>
              <a:t> 45:5) -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pendebungaan</a:t>
            </a:r>
            <a:r>
              <a:rPr dirty="0"/>
              <a:t> dan </a:t>
            </a:r>
            <a:r>
              <a:rPr dirty="0" err="1"/>
              <a:t>pembentukan</a:t>
            </a:r>
            <a:r>
              <a:rPr dirty="0"/>
              <a:t> </a:t>
            </a:r>
            <a:r>
              <a:rPr dirty="0" err="1"/>
              <a:t>awan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Petir</a:t>
            </a:r>
            <a:r>
              <a:rPr b="1" dirty="0"/>
              <a:t> dan </a:t>
            </a:r>
            <a:r>
              <a:rPr b="1" dirty="0" err="1"/>
              <a:t>Guruh</a:t>
            </a:r>
            <a:r>
              <a:rPr b="1" dirty="0"/>
              <a:t> </a:t>
            </a:r>
            <a:r>
              <a:rPr dirty="0"/>
              <a:t>(Surah </a:t>
            </a:r>
            <a:r>
              <a:rPr dirty="0" err="1"/>
              <a:t>Ar-Ra’d</a:t>
            </a:r>
            <a:r>
              <a:rPr dirty="0"/>
              <a:t> 13:12-13) - </a:t>
            </a:r>
            <a:r>
              <a:rPr dirty="0" err="1"/>
              <a:t>Peringatan</a:t>
            </a:r>
            <a:r>
              <a:rPr dirty="0"/>
              <a:t> dan </a:t>
            </a:r>
            <a:r>
              <a:rPr dirty="0" err="1"/>
              <a:t>rahmat</a:t>
            </a:r>
            <a:r>
              <a:rPr dirty="0"/>
              <a:t>,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kitaran</a:t>
            </a:r>
            <a:r>
              <a:rPr dirty="0"/>
              <a:t> nitrogen.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Iklim dalam Al-Quran dan Fakta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b="1" dirty="0" err="1"/>
              <a:t>Perubahan</a:t>
            </a:r>
            <a:r>
              <a:rPr b="1" dirty="0"/>
              <a:t> </a:t>
            </a:r>
            <a:r>
              <a:rPr b="1" dirty="0" err="1"/>
              <a:t>Iklim</a:t>
            </a:r>
            <a:r>
              <a:rPr dirty="0"/>
              <a:t> (Surah </a:t>
            </a:r>
            <a:r>
              <a:rPr dirty="0" err="1"/>
              <a:t>Ar</a:t>
            </a:r>
            <a:r>
              <a:rPr dirty="0"/>
              <a:t>-Rum 30:41) - </a:t>
            </a:r>
            <a:r>
              <a:rPr dirty="0" err="1"/>
              <a:t>Akibat</a:t>
            </a:r>
            <a:r>
              <a:rPr dirty="0"/>
              <a:t> </a:t>
            </a:r>
            <a:r>
              <a:rPr dirty="0" err="1"/>
              <a:t>kerosakan</a:t>
            </a:r>
            <a:r>
              <a:rPr dirty="0"/>
              <a:t> oleh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Siklus</a:t>
            </a:r>
            <a:r>
              <a:rPr b="1" dirty="0"/>
              <a:t> Air</a:t>
            </a:r>
            <a:r>
              <a:rPr dirty="0"/>
              <a:t> (Surah Az-</a:t>
            </a:r>
            <a:r>
              <a:rPr dirty="0" err="1"/>
              <a:t>Zumar</a:t>
            </a:r>
            <a:r>
              <a:rPr dirty="0"/>
              <a:t> 39:21) - </a:t>
            </a:r>
            <a:r>
              <a:rPr dirty="0" err="1"/>
              <a:t>Kitaran</a:t>
            </a:r>
            <a:r>
              <a:rPr dirty="0"/>
              <a:t> air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kestabilan</a:t>
            </a:r>
            <a:r>
              <a:rPr dirty="0"/>
              <a:t> </a:t>
            </a:r>
            <a:r>
              <a:rPr dirty="0" err="1"/>
              <a:t>cuaca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dirty="0" err="1"/>
              <a:t>Pemanasan</a:t>
            </a:r>
            <a:r>
              <a:rPr dirty="0"/>
              <a:t> global dan </a:t>
            </a:r>
            <a:r>
              <a:rPr dirty="0" err="1"/>
              <a:t>pencemaran</a:t>
            </a:r>
            <a:r>
              <a:rPr dirty="0"/>
              <a:t>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kesan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cuaca</a:t>
            </a:r>
            <a:r>
              <a:rPr dirty="0"/>
              <a:t> dunia.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Cuaca dan Iklim dalam Kehidupan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b="1" dirty="0" err="1"/>
              <a:t>Pertanian</a:t>
            </a:r>
            <a:r>
              <a:rPr dirty="0"/>
              <a:t> - </a:t>
            </a:r>
            <a:r>
              <a:rPr dirty="0" err="1"/>
              <a:t>Hujan</a:t>
            </a:r>
            <a:r>
              <a:rPr dirty="0"/>
              <a:t> dan </a:t>
            </a:r>
            <a:r>
              <a:rPr dirty="0" err="1"/>
              <a:t>angin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pertumbuhan</a:t>
            </a:r>
            <a:r>
              <a:rPr dirty="0"/>
              <a:t> </a:t>
            </a:r>
            <a:r>
              <a:rPr dirty="0" err="1"/>
              <a:t>tanaman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Kesihatan</a:t>
            </a:r>
            <a:r>
              <a:rPr dirty="0"/>
              <a:t> - </a:t>
            </a:r>
            <a:r>
              <a:rPr dirty="0" err="1"/>
              <a:t>Cuaca</a:t>
            </a:r>
            <a:r>
              <a:rPr dirty="0"/>
              <a:t> </a:t>
            </a:r>
            <a:r>
              <a:rPr dirty="0" err="1"/>
              <a:t>ekstrem</a:t>
            </a:r>
            <a:r>
              <a:rPr dirty="0"/>
              <a:t>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kesan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kesihatan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Ekonomi</a:t>
            </a:r>
            <a:r>
              <a:rPr dirty="0"/>
              <a:t> -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iklim</a:t>
            </a:r>
            <a:r>
              <a:rPr dirty="0"/>
              <a:t>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impak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sektor</a:t>
            </a:r>
            <a:r>
              <a:rPr dirty="0"/>
              <a:t> </a:t>
            </a:r>
            <a:r>
              <a:rPr dirty="0" err="1"/>
              <a:t>pertanian</a:t>
            </a:r>
            <a:r>
              <a:rPr dirty="0"/>
              <a:t> dan </a:t>
            </a:r>
            <a:r>
              <a:rPr dirty="0" err="1"/>
              <a:t>pelancongan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 err="1"/>
              <a:t>Keselamatan</a:t>
            </a:r>
            <a:r>
              <a:rPr dirty="0"/>
              <a:t> - </a:t>
            </a:r>
            <a:r>
              <a:rPr dirty="0" err="1"/>
              <a:t>Ribut</a:t>
            </a:r>
            <a:r>
              <a:rPr dirty="0"/>
              <a:t> dan </a:t>
            </a:r>
            <a:r>
              <a:rPr dirty="0" err="1"/>
              <a:t>banjir</a:t>
            </a:r>
            <a:r>
              <a:rPr dirty="0"/>
              <a:t> </a:t>
            </a:r>
            <a:r>
              <a:rPr dirty="0" err="1"/>
              <a:t>memerlukan</a:t>
            </a:r>
            <a:r>
              <a:rPr dirty="0"/>
              <a:t> </a:t>
            </a:r>
            <a:r>
              <a:rPr dirty="0" err="1"/>
              <a:t>persediaan</a:t>
            </a:r>
            <a:r>
              <a:rPr dirty="0"/>
              <a:t> </a:t>
            </a:r>
            <a:r>
              <a:rPr dirty="0" err="1"/>
              <a:t>awal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Pengajaran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Islam </a:t>
            </a:r>
            <a:r>
              <a:rPr dirty="0" err="1"/>
              <a:t>mengajar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menjaga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.</a:t>
            </a:r>
          </a:p>
          <a:p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cuaca</a:t>
            </a:r>
            <a:r>
              <a:rPr dirty="0"/>
              <a:t> dan </a:t>
            </a:r>
            <a:r>
              <a:rPr dirty="0" err="1"/>
              <a:t>iklim</a:t>
            </a:r>
            <a:r>
              <a:rPr dirty="0"/>
              <a:t> </a:t>
            </a:r>
            <a:r>
              <a:rPr dirty="0" err="1"/>
              <a:t>berfungsi</a:t>
            </a:r>
            <a:r>
              <a:rPr dirty="0"/>
              <a:t>.</a:t>
            </a:r>
          </a:p>
          <a:p>
            <a:r>
              <a:rPr dirty="0"/>
              <a:t> Surah Al-</a:t>
            </a:r>
            <a:r>
              <a:rPr dirty="0" err="1"/>
              <a:t>A’raf</a:t>
            </a:r>
            <a:r>
              <a:rPr dirty="0"/>
              <a:t> (7:31) </a:t>
            </a:r>
            <a:r>
              <a:rPr dirty="0" err="1"/>
              <a:t>menekankan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penggunaan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sederhana</a:t>
            </a:r>
            <a:r>
              <a:rPr dirty="0"/>
              <a:t>.</a:t>
            </a:r>
          </a:p>
          <a:p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bertanggungjawab</a:t>
            </a:r>
            <a:r>
              <a:rPr dirty="0"/>
              <a:t> </a:t>
            </a:r>
            <a:r>
              <a:rPr dirty="0" err="1"/>
              <a:t>menguruskan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generasi</a:t>
            </a:r>
            <a:r>
              <a:rPr dirty="0"/>
              <a:t>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datang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</TotalTime>
  <Words>237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Cuaca dan Iklim dalam Al-Quran</vt:lpstr>
      <vt:lpstr>Pengenalan</vt:lpstr>
      <vt:lpstr>Fenomena Cuaca dalam Al-Quran</vt:lpstr>
      <vt:lpstr>Iklim dalam Al-Quran dan Fakta Sains</vt:lpstr>
      <vt:lpstr>Kepentingan Cuaca dan Iklim dalam Kehidupan</vt:lpstr>
      <vt:lpstr>Kesimpulan dan Pengajaran Islam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Cuaca dan Iklim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2025-02-17T08:09:30Z</dcterms:modified>
  <cp:category/>
</cp:coreProperties>
</file>