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47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60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907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546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39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30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09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21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04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761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3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4466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Cap Jari - Fakta Unik dalam Surah Al-Qiyamah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Keajaiban Cap Jari dalam Islam dan Sains Moden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Cap jari adalah keunikan ciptaan Allah yang membuktikan kebesaran-Nya.</a:t>
            </a:r>
          </a:p>
          <a:p>
            <a:r>
              <a:t>• Setiap manusia memiliki cap jari yang unik, tidak ada dua individu yang berkongsi pola yang sama.</a:t>
            </a:r>
          </a:p>
          <a:p>
            <a:r>
              <a:t>• Fakta ini telah disebut dalam Al-Quran lebih dari 1400 tahun lalu dalam Surah Al-Qiyamah.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Cap Jari dalam Surah Al-Qiyamah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t>• Surah Al-Qiyamah (75:3-4):</a:t>
            </a:r>
          </a:p>
          <a:p>
            <a:r>
              <a:t>  - 'Apakah manusia mengira bahawa Kami tidak akan mengumpulkan kembali tulang-belulangnya?'</a:t>
            </a:r>
          </a:p>
          <a:p>
            <a:r>
              <a:t>  - 'Bahkan, Kami berkuasa menyusun kembali hujung-hujung jarinya (cap jari).'</a:t>
            </a:r>
          </a:p>
          <a:p>
            <a:r>
              <a:t>• Ayat ini menunjukkan bahawa Allah mampu menghidupkan kembali manusia dengan menyusun setiap bahagian tubuh, termasuk cap jarinya.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tentang Cap Jari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Cap Jari adalah Unik – Tiada dua manusia, termasuk kembar seiras, yang mempunyai cap jari yang sama.</a:t>
            </a:r>
          </a:p>
          <a:p>
            <a:r>
              <a:t>• Cap Jari Terbentuk dalam Kandungan – Coraknya mula terbentuk sejak janin berusia 10 minggu.</a:t>
            </a:r>
          </a:p>
          <a:p>
            <a:r>
              <a:t>• Digunakan untuk Identifikasi – Teknologi moden menggunakan cap jari untuk pengesahan identiti dan forensik.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Hubungan Islam dan Sains dalam Cap Jari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menyebut cap jari sebagai bukti kebesaran Allah lebih awal dari penemuan saintifik.</a:t>
            </a:r>
          </a:p>
          <a:p>
            <a:r>
              <a:t>• Sains moden mengesahkan bahawa cap jari adalah identiti unik yang tidak boleh diubah.</a:t>
            </a:r>
          </a:p>
          <a:p>
            <a:r>
              <a:t>• Ini membuktikan bahawa setiap manusia adalah ciptaan istimewa dan dikenali oleh Allah.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Ibrah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Cap jari adalah tanda kebesaran Allah dalam penciptaan manusia.</a:t>
            </a:r>
          </a:p>
          <a:p>
            <a:r>
              <a:t>• Islam dan sains moden saling melengkapi dalam membuktikan kehebatan ciptaan ini.</a:t>
            </a:r>
          </a:p>
          <a:p>
            <a:r>
              <a:t>• Kita harus mensyukuri nikmat ini dengan mendekatkan diri kepada Allah dan meningkatkan keimanan.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272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Rockwell</vt:lpstr>
      <vt:lpstr>Gallery</vt:lpstr>
      <vt:lpstr>Cap Jari - Fakta Unik dalam Surah Al-Qiyamah</vt:lpstr>
      <vt:lpstr>Pengenalan</vt:lpstr>
      <vt:lpstr>Cap Jari dalam Surah Al-Qiyamah</vt:lpstr>
      <vt:lpstr>Fakta Sains tentang Cap Jari</vt:lpstr>
      <vt:lpstr>Hubungan Islam dan Sains dalam Cap Jari</vt:lpstr>
      <vt:lpstr>Kesimpulan dan Ibrah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 Jari - Fakta Unik dalam Surah Al-Qiyamah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2025-02-13T06:40:34Z</dcterms:modified>
  <cp:category/>
</cp:coreProperties>
</file>