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14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0" d="100"/>
          <a:sy n="80" d="100"/>
        </p:scale>
        <p:origin x="1522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803405"/>
            <a:ext cx="73152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632201"/>
            <a:ext cx="73152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932170" y="4323845"/>
            <a:ext cx="2297429" cy="365125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914400" y="4323846"/>
            <a:ext cx="488061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057900" y="1430867"/>
            <a:ext cx="2171700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06799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03434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753534"/>
            <a:ext cx="7955280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4360" y="3641726"/>
            <a:ext cx="7955281" cy="1354134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562176" y="381001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94360" y="381001"/>
            <a:ext cx="4830656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82466" y="381001"/>
            <a:ext cx="667173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7375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94360" y="2194560"/>
            <a:ext cx="3910579" cy="40690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2099" y="2194560"/>
            <a:ext cx="3907540" cy="40690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31600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71700" y="762000"/>
            <a:ext cx="6377940" cy="1295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1279" y="2183802"/>
            <a:ext cx="3683659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4359" y="3132667"/>
            <a:ext cx="3910579" cy="31309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69018" y="2183802"/>
            <a:ext cx="368062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2098" y="3132667"/>
            <a:ext cx="3907541" cy="31309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3113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15114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76519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1524000"/>
            <a:ext cx="30861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746760"/>
            <a:ext cx="4663440" cy="5516880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4360" y="3124200"/>
            <a:ext cx="3086100" cy="313944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6163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1524000"/>
            <a:ext cx="407573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77524" y="751242"/>
            <a:ext cx="3674234" cy="5512398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4360" y="3124200"/>
            <a:ext cx="4075730" cy="313944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69831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55" y="4697361"/>
            <a:ext cx="7956482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94355" y="977035"/>
            <a:ext cx="7950260" cy="3406972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4360" y="5516716"/>
            <a:ext cx="7955280" cy="746924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48548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753533"/>
            <a:ext cx="795528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649134"/>
            <a:ext cx="7772400" cy="1330852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562176" y="381001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4360" y="381001"/>
            <a:ext cx="4830656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82466" y="381001"/>
            <a:ext cx="667174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98192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351" y="753534"/>
            <a:ext cx="7613650" cy="2756234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977899" y="3509768"/>
            <a:ext cx="7194552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174597"/>
            <a:ext cx="7778752" cy="821265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562176" y="381001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4360" y="379438"/>
            <a:ext cx="4830656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82466" y="381001"/>
            <a:ext cx="667174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231458" y="807720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146733" y="3021330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722057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124702"/>
            <a:ext cx="7774782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92" y="3648316"/>
            <a:ext cx="7773608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562176" y="378884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4360" y="378884"/>
            <a:ext cx="4830656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82466" y="381001"/>
            <a:ext cx="667174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33045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171701" y="762000"/>
            <a:ext cx="6377939" cy="13038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594361" y="2202080"/>
            <a:ext cx="2560320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594360" y="2904564"/>
            <a:ext cx="2560320" cy="335907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02237" y="2201333"/>
            <a:ext cx="2560320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00781" y="2904068"/>
            <a:ext cx="2560320" cy="335957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89319" y="2192866"/>
            <a:ext cx="2560320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89320" y="2904564"/>
            <a:ext cx="2560320" cy="335907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369949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171702" y="762000"/>
            <a:ext cx="6381984" cy="1295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594360" y="4113340"/>
            <a:ext cx="2560320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594360" y="2331720"/>
            <a:ext cx="2560320" cy="15073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594360" y="4796103"/>
            <a:ext cx="2560320" cy="1467537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291873" y="4113340"/>
            <a:ext cx="2560320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291872" y="2331720"/>
            <a:ext cx="2560320" cy="1509862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290858" y="4796102"/>
            <a:ext cx="2560320" cy="1467537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93365" y="4113340"/>
            <a:ext cx="2560320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993364" y="2331721"/>
            <a:ext cx="2560320" cy="1508919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93272" y="4796100"/>
            <a:ext cx="2560320" cy="1467537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84243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94360" y="2194560"/>
            <a:ext cx="7955280" cy="406908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601774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06590" y="747183"/>
            <a:ext cx="1543050" cy="424867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94360" y="746126"/>
            <a:ext cx="6278035" cy="424973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562176" y="381001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94360" y="381001"/>
            <a:ext cx="4830656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82466" y="381001"/>
            <a:ext cx="667174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58430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081088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171700" y="764373"/>
            <a:ext cx="637794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4360" y="2194560"/>
            <a:ext cx="7955280" cy="40690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12230" y="6356351"/>
            <a:ext cx="21374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94360" y="6355846"/>
            <a:ext cx="56807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72250" y="381001"/>
            <a:ext cx="19773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55523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8" r:id="rId14"/>
    <p:sldLayoutId id="2147483729" r:id="rId15"/>
    <p:sldLayoutId id="2147483730" r:id="rId16"/>
    <p:sldLayoutId id="2147483731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85850" y="2492905"/>
            <a:ext cx="7315200" cy="1825096"/>
          </a:xfrm>
        </p:spPr>
        <p:txBody>
          <a:bodyPr>
            <a:normAutofit fontScale="90000"/>
          </a:bodyPr>
          <a:lstStyle/>
          <a:p>
            <a:r>
              <a:rPr dirty="0" err="1"/>
              <a:t>Cahaya</a:t>
            </a:r>
            <a:r>
              <a:rPr dirty="0"/>
              <a:t> dan </a:t>
            </a:r>
            <a:r>
              <a:rPr dirty="0" err="1"/>
              <a:t>Kegelapan</a:t>
            </a:r>
            <a:r>
              <a:rPr dirty="0"/>
              <a:t> di </a:t>
            </a:r>
            <a:r>
              <a:rPr dirty="0" err="1"/>
              <a:t>Angkasa</a:t>
            </a:r>
            <a:r>
              <a:rPr dirty="0"/>
              <a:t> </a:t>
            </a:r>
            <a:r>
              <a:rPr dirty="0" err="1"/>
              <a:t>Menurut</a:t>
            </a:r>
            <a:r>
              <a:rPr dirty="0"/>
              <a:t> Al-Quran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19175" y="4318001"/>
            <a:ext cx="7315200" cy="685800"/>
          </a:xfrm>
        </p:spPr>
        <p:txBody>
          <a:bodyPr/>
          <a:lstStyle/>
          <a:p>
            <a:r>
              <a:rPr dirty="0" err="1"/>
              <a:t>Mengungkap</a:t>
            </a:r>
            <a:r>
              <a:rPr dirty="0"/>
              <a:t> </a:t>
            </a:r>
            <a:r>
              <a:rPr dirty="0" err="1"/>
              <a:t>Rahsia</a:t>
            </a:r>
            <a:r>
              <a:rPr dirty="0"/>
              <a:t> </a:t>
            </a:r>
            <a:r>
              <a:rPr dirty="0" err="1"/>
              <a:t>Alam</a:t>
            </a:r>
            <a:r>
              <a:rPr dirty="0"/>
              <a:t> </a:t>
            </a:r>
            <a:r>
              <a:rPr dirty="0" err="1"/>
              <a:t>Semesta</a:t>
            </a:r>
            <a:r>
              <a:rPr dirty="0"/>
              <a:t> </a:t>
            </a:r>
            <a:r>
              <a:rPr dirty="0" err="1"/>
              <a:t>dari</a:t>
            </a:r>
            <a:r>
              <a:rPr dirty="0"/>
              <a:t> </a:t>
            </a:r>
            <a:r>
              <a:rPr dirty="0" err="1"/>
              <a:t>Perspektif</a:t>
            </a:r>
            <a:r>
              <a:rPr dirty="0"/>
              <a:t> Islam dan </a:t>
            </a:r>
            <a:r>
              <a:rPr dirty="0" err="1"/>
              <a:t>Sains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Pengenalan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Al-Quran menyebut tentang cahaya (nur) dan kegelapan (zulumat) dalam pelbagai konteks.</a:t>
            </a:r>
          </a:p>
          <a:p>
            <a:r>
              <a:t>• Dalam Surah Al-An’am ayat 1, Allah berfirman: ‘Segala puji bagi Allah yang telah menciptakan langit dan bumi serta menjadikan gelap dan terang.’</a:t>
            </a:r>
          </a:p>
          <a:p>
            <a:r>
              <a:t>• Sains moden kini membuktikan bahawa alam semesta penuh dengan kawasan gelap dan cahaya yang tersebar.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Cahaya dan Kegelapan dalam Al-Quran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**Allah adalah Cahaya Langit dan Bumi** – Surah An-Nur: 35.</a:t>
            </a:r>
          </a:p>
          <a:p>
            <a:r>
              <a:t>• **Kegelapan di Dasar Lautan** – Surah An-Nur: 40.</a:t>
            </a:r>
          </a:p>
          <a:p>
            <a:r>
              <a:t>• **Kegelapan di Angkasa** – Cahaya matahari tidak dapat menembusi ruang vakum.</a:t>
            </a:r>
          </a:p>
          <a:p>
            <a:r>
              <a:t>• **Cahaya Bintang sebagai Petunjuk** – Bintang disebut sebagai panduan manusia (Surah An-Nahl: 16).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Fakta Sains Mengenai Cahaya dan Kegelapan di Angkasa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Cahaya bergerak pada kelajuan 299,792 km/s tetapi tidak boleh menembusi ruang vakum.</a:t>
            </a:r>
          </a:p>
          <a:p>
            <a:r>
              <a:t>• Sebahagian besar alam semesta adalah gelap kerana cahaya dari bintang jauh tidak sampai ke bumi.</a:t>
            </a:r>
          </a:p>
          <a:p>
            <a:r>
              <a:t>• Lubang hitam adalah kawasan di angkasa yang menelan cahaya sepenuhnya.</a:t>
            </a:r>
          </a:p>
          <a:p>
            <a:r>
              <a:t>• Dark Matter dan Dark Energy membuktikan bahawa kebanyakan alam semesta tidak dapat dilihat secara langsung.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Pengajaran dan Kesimpulan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Al-Quran telah menyebut tentang cahaya dan kegelapan sebelum sains moden menemui fenomena ini.</a:t>
            </a:r>
          </a:p>
          <a:p>
            <a:r>
              <a:t>• Cahaya adalah simbolik kepada hidayah, manakala kegelapan adalah perumpamaan kepada kesesatan.</a:t>
            </a:r>
          </a:p>
          <a:p>
            <a:r>
              <a:t>• Keindahan bintang dan langit malam menunjukkan betapa besar dan agungnya ciptaan Allah.</a:t>
            </a:r>
          </a:p>
          <a:p>
            <a:r>
              <a:t>• Manusia perlu mengkaji lebih banyak tentang rahsia alam semesta bagi memahami kebesaran Allah.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Vapor Trail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C4220D"/>
      </a:accent1>
      <a:accent2>
        <a:srgbClr val="EB7712"/>
      </a:accent2>
      <a:accent3>
        <a:srgbClr val="ECBD31"/>
      </a:accent3>
      <a:accent4>
        <a:srgbClr val="92CE4A"/>
      </a:accent4>
      <a:accent5>
        <a:srgbClr val="50CFB4"/>
      </a:accent5>
      <a:accent6>
        <a:srgbClr val="0D8EC5"/>
      </a:accent6>
      <a:hlink>
        <a:srgbClr val="EA5A0C"/>
      </a:hlink>
      <a:folHlink>
        <a:srgbClr val="F09D3A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FE1EB5C7-81A8-4CBA-AE6E-B3BF73DC389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TM04033937[[fn=Vapor Trail]]</Template>
  <TotalTime>1</TotalTime>
  <Words>276</Words>
  <Application>Microsoft Office PowerPoint</Application>
  <PresentationFormat>On-screen Show (4:3)</PresentationFormat>
  <Paragraphs>21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Century Gothic</vt:lpstr>
      <vt:lpstr>Vapor Trail</vt:lpstr>
      <vt:lpstr>Cahaya dan Kegelapan di Angkasa Menurut Al-Quran</vt:lpstr>
      <vt:lpstr>Pengenalan</vt:lpstr>
      <vt:lpstr>Cahaya dan Kegelapan dalam Al-Quran</vt:lpstr>
      <vt:lpstr>Fakta Sains Mengenai Cahaya dan Kegelapan di Angkasa</vt:lpstr>
      <vt:lpstr>Pengajaran dan Kesimpulan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Cahaya dan Kegelapan di Angkasa Menurut Al-Quran</dc:title>
  <dc:subject/>
  <dc:creator/>
  <cp:keywords/>
  <dc:description>generated using python-pptx</dc:description>
  <cp:lastModifiedBy>User</cp:lastModifiedBy>
  <cp:revision>2</cp:revision>
  <dcterms:created xsi:type="dcterms:W3CDTF">2013-01-27T09:14:16Z</dcterms:created>
  <dcterms:modified xsi:type="dcterms:W3CDTF">2025-02-08T04:48:08Z</dcterms:modified>
  <cp:category/>
</cp:coreProperties>
</file>