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3491" y="796631"/>
            <a:ext cx="6251304" cy="2700706"/>
          </a:xfrm>
        </p:spPr>
        <p:txBody>
          <a:bodyPr bIns="0"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3491" y="3497337"/>
            <a:ext cx="6251304" cy="1011489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3490" y="329308"/>
            <a:ext cx="3719283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7760" y="798973"/>
            <a:ext cx="802005" cy="50357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786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989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2" y="1756130"/>
            <a:ext cx="6251302" cy="1952270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4318" y="3708400"/>
            <a:ext cx="6251302" cy="1110725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388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25130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1" y="2013936"/>
            <a:ext cx="2965632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9162" y="2013936"/>
            <a:ext cx="2965424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210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251303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2965631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2965631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9270" y="2023004"/>
            <a:ext cx="2965523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9270" y="2821491"/>
            <a:ext cx="2965523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245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330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336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406519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506719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1501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996501" y="482171"/>
            <a:ext cx="3511387" cy="5149101"/>
            <a:chOff x="4996501" y="482171"/>
            <a:chExt cx="3511387" cy="5149101"/>
          </a:xfrm>
        </p:grpSpPr>
        <p:sp>
          <p:nvSpPr>
            <p:cNvPr id="14" name="Rectangle 13"/>
            <p:cNvSpPr/>
            <p:nvPr/>
          </p:nvSpPr>
          <p:spPr>
            <a:xfrm>
              <a:off x="4996501" y="482171"/>
              <a:ext cx="3511387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5312152" y="812506"/>
              <a:ext cx="2883013" cy="4479361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9" y="1129513"/>
            <a:ext cx="308049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 algn="ctr" defTabSz="914400">
              <a:spcBef>
                <a:spcPts val="1800"/>
              </a:spcBef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07607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082905" cy="320123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08208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509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925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2373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2" y="798974"/>
            <a:ext cx="4985762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212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3622291"/>
            <a:ext cx="9144000" cy="251227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9" b="-2769"/>
          <a:stretch/>
        </p:blipFill>
        <p:spPr>
          <a:xfrm>
            <a:off x="0" y="6135624"/>
            <a:ext cx="9144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251303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25130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2650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3719283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4768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7641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t>Bumi dan Fakta Geologi dalam Al-Quran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Keajaiban Geologi dalam Perspektif Islam dan Sains Moden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Bumi adalah ciptaan Allah yang penuh keajaiban.</a:t>
            </a:r>
          </a:p>
          <a:p>
            <a:r>
              <a:t>• Al-Quran menyebut banyak fakta geologi lebih dari 1400 tahun lalu.</a:t>
            </a:r>
          </a:p>
          <a:p>
            <a:r>
              <a:t>• Sains moden kini membuktikan ketepatan fakta yang disebut dalam Al-Quran.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Fakta Geologi dalam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**Bumi Diciptakan dengan Lapisan** – Surah At-Talaq (65:12): 'Allah yang menciptakan tujuh langit dan seperti itu juga bumi.'</a:t>
            </a:r>
          </a:p>
          <a:p>
            <a:r>
              <a:t>• **Gunung sebagai Pasak** – Surah An-Naba’ (78:6-7): 'Dan gunung-gunung sebagai pasaknya.'</a:t>
            </a:r>
          </a:p>
          <a:p>
            <a:r>
              <a:t>• **Pergerakan Bumi** – Surah An-Naml (27:88): 'Gunung-gunung itu, kamu sangka tetap, padahal ia bergerak seperti awan.'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Lapisan Atmosfera dan Perlindungan Bumi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**Langit sebagai Pelindung** – Surah Al-Anbiya’ (21:32): 'Kami menjadikan langit sebagai bumbung yang terpelihara.'</a:t>
            </a:r>
          </a:p>
          <a:p>
            <a:r>
              <a:t>• **Peranan Air dalam Kehidupan** – Surah Al-Anbiya’ (21:30): 'Kami jadikan daripada air segala sesuatu yang hidup.'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Perbandingan antara Al-Quran dan Sains Geologi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Al-Quran menyebut fakta bumi sebelum kajian saintifik moden.</a:t>
            </a:r>
          </a:p>
          <a:p>
            <a:r>
              <a:t>• Sains membuktikan teori pergerakan plat tektonik, lapisan bumi, dan fungsi atmosfera.</a:t>
            </a:r>
          </a:p>
          <a:p>
            <a:r>
              <a:t>• Ini membuktikan bahawa Al-Quran adalah sumber ilmu yang meliputi pelbagai bidang.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Kesimpulan dan Ibrah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Bumi adalah tanda kebesaran Allah yang sempurna.</a:t>
            </a:r>
          </a:p>
          <a:p>
            <a:r>
              <a:t>• Islam dan sains moden seiring dalam memahami kehebatan bumi.</a:t>
            </a:r>
          </a:p>
          <a:p>
            <a:r>
              <a:t>• Kita perlu mensyukuri nikmat ini dan menjaga bumi untuk generasi akan datang.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9D5"/>
      </a:lt2>
      <a:accent1>
        <a:srgbClr val="FB8C29"/>
      </a:accent1>
      <a:accent2>
        <a:srgbClr val="F2C351"/>
      </a:accent2>
      <a:accent3>
        <a:srgbClr val="D0CBA5"/>
      </a:accent3>
      <a:accent4>
        <a:srgbClr val="A2C476"/>
      </a:accent4>
      <a:accent5>
        <a:srgbClr val="57C293"/>
      </a:accent5>
      <a:accent6>
        <a:srgbClr val="43BFDE"/>
      </a:accent6>
      <a:hlink>
        <a:srgbClr val="FBAE29"/>
      </a:hlink>
      <a:folHlink>
        <a:srgbClr val="EDC47E"/>
      </a:folHlink>
    </a:clrScheme>
    <a:fontScheme name="Gallery">
      <a:majorFont>
        <a:latin typeface="Rockwell" panose="020606030202050204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</TotalTime>
  <Words>248</Words>
  <Application>Microsoft Office PowerPoint</Application>
  <PresentationFormat>On-screen Show (4:3)</PresentationFormat>
  <Paragraphs>21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Rockwell</vt:lpstr>
      <vt:lpstr>Gallery</vt:lpstr>
      <vt:lpstr>Bumi dan Fakta Geologi dalam Al-Quran</vt:lpstr>
      <vt:lpstr>Pengenalan</vt:lpstr>
      <vt:lpstr>Fakta Geologi dalam Al-Quran</vt:lpstr>
      <vt:lpstr>Lapisan Atmosfera dan Perlindungan Bumi</vt:lpstr>
      <vt:lpstr>Perbandingan antara Al-Quran dan Sains Geologi</vt:lpstr>
      <vt:lpstr>Kesimpulan dan Ibrah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Bumi dan Fakta Geologi dalam Al-Quran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2025-02-13T08:53:10Z</dcterms:modified>
  <cp:category/>
</cp:coreProperties>
</file>