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30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7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4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35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1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2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94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4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385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3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45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Besi dalam Al-Quran dan Kepentingannya dalam Kehidupan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Kajian Sains dan Perspektif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logam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  <a:p>
            <a:r>
              <a:rPr dirty="0"/>
              <a:t>Al-Quran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Surah Al-Hadid (57:25).</a:t>
            </a:r>
          </a:p>
          <a:p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moden</a:t>
            </a:r>
            <a:r>
              <a:rPr dirty="0"/>
              <a:t> </a:t>
            </a:r>
            <a:r>
              <a:rPr dirty="0" err="1"/>
              <a:t>mengesahkan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industri</a:t>
            </a:r>
            <a:r>
              <a:rPr dirty="0"/>
              <a:t>, </a:t>
            </a:r>
            <a:r>
              <a:rPr dirty="0" err="1"/>
              <a:t>perubatan</a:t>
            </a:r>
            <a:r>
              <a:rPr dirty="0"/>
              <a:t>, dan </a:t>
            </a:r>
            <a:r>
              <a:rPr dirty="0" err="1"/>
              <a:t>teknologi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Besi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b="1" dirty="0"/>
              <a:t>Surah Al-Hadid </a:t>
            </a:r>
            <a:r>
              <a:rPr dirty="0"/>
              <a:t>(57:25) : 'Dan Kami </a:t>
            </a:r>
            <a:r>
              <a:rPr dirty="0" err="1"/>
              <a:t>telah</a:t>
            </a:r>
            <a:r>
              <a:rPr dirty="0"/>
              <a:t> </a:t>
            </a:r>
            <a:r>
              <a:rPr dirty="0" err="1"/>
              <a:t>menurunkan</a:t>
            </a:r>
            <a:r>
              <a:rPr dirty="0"/>
              <a:t> </a:t>
            </a:r>
            <a:r>
              <a:rPr dirty="0" err="1"/>
              <a:t>besi</a:t>
            </a:r>
            <a:r>
              <a:rPr dirty="0"/>
              <a:t> yang </a:t>
            </a:r>
            <a:r>
              <a:rPr dirty="0" err="1"/>
              <a:t>padanya</a:t>
            </a:r>
            <a:r>
              <a:rPr dirty="0"/>
              <a:t> </a:t>
            </a:r>
            <a:r>
              <a:rPr dirty="0" err="1"/>
              <a:t>terdapat</a:t>
            </a:r>
            <a:r>
              <a:rPr dirty="0"/>
              <a:t> </a:t>
            </a:r>
            <a:r>
              <a:rPr dirty="0" err="1"/>
              <a:t>kekuatan</a:t>
            </a:r>
            <a:r>
              <a:rPr dirty="0"/>
              <a:t> yang </a:t>
            </a:r>
            <a:r>
              <a:rPr dirty="0" err="1"/>
              <a:t>hebat</a:t>
            </a:r>
            <a:r>
              <a:rPr dirty="0"/>
              <a:t> dan </a:t>
            </a:r>
            <a:r>
              <a:rPr dirty="0" err="1"/>
              <a:t>berbagai</a:t>
            </a:r>
            <a:r>
              <a:rPr dirty="0"/>
              <a:t> </a:t>
            </a:r>
            <a:r>
              <a:rPr dirty="0" err="1"/>
              <a:t>manfaat</a:t>
            </a:r>
            <a:r>
              <a:rPr dirty="0"/>
              <a:t> </a:t>
            </a:r>
            <a:r>
              <a:rPr dirty="0" err="1"/>
              <a:t>bagi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.'</a:t>
            </a:r>
          </a:p>
          <a:p>
            <a:r>
              <a:rPr dirty="0"/>
              <a:t> </a:t>
            </a:r>
            <a:r>
              <a:rPr dirty="0" err="1"/>
              <a:t>Besi</a:t>
            </a:r>
            <a:r>
              <a:rPr dirty="0"/>
              <a:t> '</a:t>
            </a:r>
            <a:r>
              <a:rPr dirty="0" err="1"/>
              <a:t>diturunkan</a:t>
            </a:r>
            <a:r>
              <a:rPr dirty="0"/>
              <a:t>'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letupan</a:t>
            </a:r>
            <a:r>
              <a:rPr dirty="0"/>
              <a:t> </a:t>
            </a:r>
            <a:r>
              <a:rPr dirty="0" err="1"/>
              <a:t>bintang</a:t>
            </a:r>
            <a:r>
              <a:rPr dirty="0"/>
              <a:t> (supernova), </a:t>
            </a:r>
            <a:r>
              <a:rPr dirty="0" err="1"/>
              <a:t>seperti</a:t>
            </a:r>
            <a:r>
              <a:rPr dirty="0"/>
              <a:t> yang </a:t>
            </a:r>
            <a:r>
              <a:rPr dirty="0" err="1"/>
              <a:t>disebut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kajian</a:t>
            </a:r>
            <a:r>
              <a:rPr dirty="0"/>
              <a:t> </a:t>
            </a:r>
            <a:r>
              <a:rPr dirty="0" err="1"/>
              <a:t>sains</a:t>
            </a:r>
            <a:r>
              <a:rPr dirty="0"/>
              <a:t>.</a:t>
            </a:r>
          </a:p>
          <a:p>
            <a:r>
              <a:rPr dirty="0"/>
              <a:t> </a:t>
            </a:r>
            <a:r>
              <a:rPr dirty="0" err="1"/>
              <a:t>Ini</a:t>
            </a:r>
            <a:r>
              <a:rPr dirty="0"/>
              <a:t>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kebenaran</a:t>
            </a:r>
            <a:r>
              <a:rPr dirty="0"/>
              <a:t> Al-Quran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menyatakan</a:t>
            </a:r>
            <a:r>
              <a:rPr dirty="0"/>
              <a:t> </a:t>
            </a:r>
            <a:r>
              <a:rPr dirty="0" err="1"/>
              <a:t>fakta</a:t>
            </a:r>
            <a:r>
              <a:rPr dirty="0"/>
              <a:t> </a:t>
            </a:r>
            <a:r>
              <a:rPr dirty="0" err="1"/>
              <a:t>saintifik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Kepentingan Besi dalam Kehidupan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/>
              <a:t>Industri</a:t>
            </a:r>
            <a:r>
              <a:rPr dirty="0"/>
              <a:t> -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pembinaan</a:t>
            </a:r>
            <a:r>
              <a:rPr dirty="0"/>
              <a:t> </a:t>
            </a:r>
            <a:r>
              <a:rPr dirty="0" err="1"/>
              <a:t>bangunan</a:t>
            </a:r>
            <a:r>
              <a:rPr dirty="0"/>
              <a:t>, </a:t>
            </a:r>
            <a:r>
              <a:rPr dirty="0" err="1"/>
              <a:t>jambatan</a:t>
            </a:r>
            <a:r>
              <a:rPr dirty="0"/>
              <a:t>, dan </a:t>
            </a:r>
            <a:r>
              <a:rPr dirty="0" err="1"/>
              <a:t>kenderaan</a:t>
            </a:r>
            <a:r>
              <a:rPr dirty="0"/>
              <a:t>.</a:t>
            </a:r>
          </a:p>
          <a:p>
            <a:r>
              <a:rPr b="1" dirty="0" err="1"/>
              <a:t>Perubatan</a:t>
            </a:r>
            <a:r>
              <a:rPr dirty="0"/>
              <a:t> - Hemoglobin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darah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mengandungi</a:t>
            </a:r>
            <a:r>
              <a:rPr dirty="0"/>
              <a:t> </a:t>
            </a:r>
            <a:r>
              <a:rPr dirty="0" err="1"/>
              <a:t>zat</a:t>
            </a:r>
            <a:r>
              <a:rPr dirty="0"/>
              <a:t> </a:t>
            </a:r>
            <a:r>
              <a:rPr dirty="0" err="1"/>
              <a:t>besi</a:t>
            </a:r>
            <a:r>
              <a:rPr dirty="0"/>
              <a:t>.</a:t>
            </a:r>
          </a:p>
          <a:p>
            <a:r>
              <a:rPr dirty="0" err="1"/>
              <a:t>T</a:t>
            </a:r>
            <a:r>
              <a:rPr b="1" dirty="0" err="1"/>
              <a:t>eknologi</a:t>
            </a:r>
            <a:r>
              <a:rPr b="1" dirty="0"/>
              <a:t> </a:t>
            </a:r>
            <a:r>
              <a:rPr dirty="0"/>
              <a:t>-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peralatan</a:t>
            </a:r>
            <a:r>
              <a:rPr dirty="0"/>
              <a:t> </a:t>
            </a:r>
            <a:r>
              <a:rPr dirty="0" err="1"/>
              <a:t>elektronik</a:t>
            </a:r>
            <a:r>
              <a:rPr dirty="0"/>
              <a:t> dan </a:t>
            </a:r>
            <a:r>
              <a:rPr dirty="0" err="1"/>
              <a:t>komunikasi</a:t>
            </a:r>
            <a:r>
              <a:rPr dirty="0"/>
              <a:t>.</a:t>
            </a:r>
          </a:p>
          <a:p>
            <a:r>
              <a:rPr b="1" dirty="0" err="1"/>
              <a:t>Pertahanan</a:t>
            </a:r>
            <a:r>
              <a:rPr dirty="0"/>
              <a:t> - </a:t>
            </a:r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bahan</a:t>
            </a:r>
            <a:r>
              <a:rPr dirty="0"/>
              <a:t> </a:t>
            </a:r>
            <a:r>
              <a:rPr dirty="0" err="1"/>
              <a:t>asas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peralatan</a:t>
            </a:r>
            <a:r>
              <a:rPr dirty="0"/>
              <a:t> </a:t>
            </a:r>
            <a:r>
              <a:rPr dirty="0" err="1"/>
              <a:t>ketenteraan</a:t>
            </a:r>
            <a:r>
              <a:rPr dirty="0"/>
              <a:t> </a:t>
            </a:r>
            <a:r>
              <a:rPr dirty="0" err="1"/>
              <a:t>sejak</a:t>
            </a:r>
            <a:r>
              <a:rPr dirty="0"/>
              <a:t> </a:t>
            </a:r>
            <a:r>
              <a:rPr dirty="0" err="1"/>
              <a:t>dahulu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Fakta Sains Mengenai Besi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elemen</a:t>
            </a:r>
            <a:r>
              <a:rPr dirty="0"/>
              <a:t> ke-26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jadual</a:t>
            </a:r>
            <a:r>
              <a:rPr dirty="0"/>
              <a:t> </a:t>
            </a:r>
            <a:r>
              <a:rPr dirty="0" err="1"/>
              <a:t>berkala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simbol</a:t>
            </a:r>
            <a:r>
              <a:rPr dirty="0"/>
              <a:t> Fe.</a:t>
            </a:r>
          </a:p>
          <a:p>
            <a:r>
              <a:rPr dirty="0" err="1"/>
              <a:t>Ia</a:t>
            </a:r>
            <a:r>
              <a:rPr dirty="0"/>
              <a:t> </a:t>
            </a:r>
            <a:r>
              <a:rPr dirty="0" err="1"/>
              <a:t>merupakan</a:t>
            </a:r>
            <a:r>
              <a:rPr dirty="0"/>
              <a:t> salah </a:t>
            </a:r>
            <a:r>
              <a:rPr dirty="0" err="1"/>
              <a:t>satu</a:t>
            </a:r>
            <a:r>
              <a:rPr dirty="0"/>
              <a:t> </a:t>
            </a:r>
            <a:r>
              <a:rPr dirty="0" err="1"/>
              <a:t>elemen</a:t>
            </a:r>
            <a:r>
              <a:rPr dirty="0"/>
              <a:t> paling </a:t>
            </a:r>
            <a:r>
              <a:rPr dirty="0" err="1"/>
              <a:t>banyak</a:t>
            </a:r>
            <a:r>
              <a:rPr dirty="0"/>
              <a:t> di </a:t>
            </a:r>
            <a:r>
              <a:rPr dirty="0" err="1"/>
              <a:t>bumi</a:t>
            </a:r>
            <a:r>
              <a:rPr dirty="0"/>
              <a:t> dan </a:t>
            </a:r>
            <a:r>
              <a:rPr dirty="0" err="1"/>
              <a:t>membentuk</a:t>
            </a:r>
            <a:r>
              <a:rPr dirty="0"/>
              <a:t> teras planet </a:t>
            </a:r>
            <a:r>
              <a:rPr dirty="0" err="1"/>
              <a:t>kita</a:t>
            </a:r>
            <a:r>
              <a:rPr dirty="0"/>
              <a:t>.</a:t>
            </a:r>
          </a:p>
          <a:p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kesihatan</a:t>
            </a:r>
            <a:r>
              <a:rPr dirty="0"/>
              <a:t> </a:t>
            </a:r>
            <a:r>
              <a:rPr dirty="0" err="1"/>
              <a:t>otak</a:t>
            </a:r>
            <a:r>
              <a:rPr dirty="0"/>
              <a:t> dan </a:t>
            </a: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imun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Pengajaran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ciptaan</a:t>
            </a:r>
            <a:r>
              <a:rPr dirty="0"/>
              <a:t> Allah yang </a:t>
            </a: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manfaat</a:t>
            </a:r>
            <a:r>
              <a:rPr dirty="0"/>
              <a:t> </a:t>
            </a:r>
            <a:r>
              <a:rPr dirty="0" err="1"/>
              <a:t>besar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  <a:p>
            <a:r>
              <a:rPr dirty="0"/>
              <a:t>Al-Quran </a:t>
            </a:r>
            <a:r>
              <a:rPr dirty="0" err="1"/>
              <a:t>telah</a:t>
            </a:r>
            <a:r>
              <a:rPr dirty="0"/>
              <a:t>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fakta</a:t>
            </a:r>
            <a:r>
              <a:rPr dirty="0"/>
              <a:t> </a:t>
            </a:r>
            <a:r>
              <a:rPr dirty="0" err="1"/>
              <a:t>sains</a:t>
            </a:r>
            <a:r>
              <a:rPr dirty="0"/>
              <a:t> </a:t>
            </a:r>
            <a:r>
              <a:rPr dirty="0" err="1"/>
              <a:t>mengenai</a:t>
            </a:r>
            <a:r>
              <a:rPr dirty="0"/>
              <a:t> </a:t>
            </a:r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sebelum</a:t>
            </a:r>
            <a:r>
              <a:rPr dirty="0"/>
              <a:t> </a:t>
            </a:r>
            <a:r>
              <a:rPr dirty="0" err="1"/>
              <a:t>ia</a:t>
            </a:r>
            <a:r>
              <a:rPr dirty="0"/>
              <a:t> </a:t>
            </a:r>
            <a:r>
              <a:rPr dirty="0" err="1"/>
              <a:t>disahkan</a:t>
            </a:r>
            <a:r>
              <a:rPr dirty="0"/>
              <a:t> oleh </a:t>
            </a:r>
            <a:r>
              <a:rPr dirty="0" err="1"/>
              <a:t>kajian</a:t>
            </a:r>
            <a:r>
              <a:rPr dirty="0"/>
              <a:t> </a:t>
            </a:r>
            <a:r>
              <a:rPr dirty="0" err="1"/>
              <a:t>moden</a:t>
            </a:r>
            <a:r>
              <a:rPr dirty="0"/>
              <a:t>.</a:t>
            </a:r>
          </a:p>
          <a:p>
            <a:r>
              <a:rPr dirty="0"/>
              <a:t>Islam </a:t>
            </a:r>
            <a:r>
              <a:rPr dirty="0" err="1"/>
              <a:t>mengajar</a:t>
            </a:r>
            <a:r>
              <a:rPr dirty="0"/>
              <a:t> </a:t>
            </a:r>
            <a:r>
              <a:rPr dirty="0" err="1"/>
              <a:t>kita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besi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bijak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pembangunan</a:t>
            </a:r>
            <a:r>
              <a:rPr dirty="0"/>
              <a:t> dan </a:t>
            </a:r>
            <a:r>
              <a:rPr dirty="0" err="1"/>
              <a:t>kesejahteraan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  <a:p>
            <a:r>
              <a:rPr dirty="0"/>
              <a:t>Kita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menghargai</a:t>
            </a:r>
            <a:r>
              <a:rPr dirty="0"/>
              <a:t> </a:t>
            </a:r>
            <a:r>
              <a:rPr dirty="0" err="1"/>
              <a:t>nikmat</a:t>
            </a:r>
            <a:r>
              <a:rPr dirty="0"/>
              <a:t> </a:t>
            </a:r>
            <a:r>
              <a:rPr dirty="0" err="1"/>
              <a:t>besi</a:t>
            </a:r>
            <a:r>
              <a:rPr dirty="0"/>
              <a:t> dan </a:t>
            </a:r>
            <a:r>
              <a:rPr dirty="0" err="1"/>
              <a:t>menggunakannya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bertanggungjawab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2</TotalTime>
  <Words>239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Besi dalam Al-Quran dan Kepentingannya dalam Kehidupan</vt:lpstr>
      <vt:lpstr>Pengenalan</vt:lpstr>
      <vt:lpstr>Besi dalam Al-Quran</vt:lpstr>
      <vt:lpstr>Kepentingan Besi dalam Kehidupan</vt:lpstr>
      <vt:lpstr>Fakta Sains Mengenai Besi</vt:lpstr>
      <vt:lpstr>Kesimpulan dan Pengajaran Islam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Besi dalam Al-Quran dan Kepentingannya dalam Kehidupan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2025-02-17T08:30:12Z</dcterms:modified>
  <cp:category/>
</cp:coreProperties>
</file>