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83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9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00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91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54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8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11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34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9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52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5712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83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0778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90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33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35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Awan dan Hujan: Keajaiban Ciptaan Allah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Rahsia Awan dan Hujan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Hujan adalah salah satu rahmat terbesar Allah kepada makhluk-Nya.</a:t>
            </a:r>
          </a:p>
          <a:p>
            <a:r>
              <a:t>• Ia penting dalam keseimbangan ekosistem dan bekalan air bersih.</a:t>
            </a:r>
          </a:p>
          <a:p>
            <a:r>
              <a:t>• Dalam Surah An-Nur ayat 43, Allah berfirman:</a:t>
            </a:r>
          </a:p>
          <a:p>
            <a:r>
              <a:t>  ‘Tidakkah engkau melihat bahawa Allah mengarak awan, kemudian mengumpulkannya, lalu menjadikannya bertindih-tindih, maka engkau melihat hujan keluar dari celah-celahnya...’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Awan dan Hujan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b="1" dirty="0"/>
              <a:t>Awan </a:t>
            </a:r>
            <a:r>
              <a:rPr b="1" dirty="0" err="1"/>
              <a:t>dikawal</a:t>
            </a:r>
            <a:r>
              <a:rPr b="1" dirty="0"/>
              <a:t> oleh </a:t>
            </a:r>
            <a:r>
              <a:rPr b="1" dirty="0" err="1"/>
              <a:t>angin</a:t>
            </a:r>
            <a:r>
              <a:rPr dirty="0"/>
              <a:t>– </a:t>
            </a:r>
            <a:r>
              <a:rPr dirty="0" err="1"/>
              <a:t>Angin</a:t>
            </a:r>
            <a:r>
              <a:rPr dirty="0"/>
              <a:t>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menggerakkan</a:t>
            </a:r>
            <a:r>
              <a:rPr dirty="0"/>
              <a:t> dan </a:t>
            </a:r>
            <a:r>
              <a:rPr dirty="0" err="1"/>
              <a:t>mengumpulkan</a:t>
            </a:r>
            <a:r>
              <a:rPr dirty="0"/>
              <a:t> </a:t>
            </a:r>
            <a:r>
              <a:rPr dirty="0" err="1"/>
              <a:t>awan</a:t>
            </a:r>
            <a:r>
              <a:rPr dirty="0"/>
              <a:t> (Surah Al-</a:t>
            </a:r>
            <a:r>
              <a:rPr dirty="0" err="1"/>
              <a:t>A'raf</a:t>
            </a:r>
            <a:r>
              <a:rPr dirty="0"/>
              <a:t>: 57).</a:t>
            </a:r>
          </a:p>
          <a:p>
            <a:r>
              <a:rPr dirty="0"/>
              <a:t>• </a:t>
            </a:r>
            <a:r>
              <a:rPr b="1" dirty="0"/>
              <a:t>Awan </a:t>
            </a:r>
            <a:r>
              <a:rPr b="1" dirty="0" err="1"/>
              <a:t>berkumpul</a:t>
            </a:r>
            <a:r>
              <a:rPr b="1" dirty="0"/>
              <a:t> dan </a:t>
            </a:r>
            <a:r>
              <a:rPr b="1" dirty="0" err="1"/>
              <a:t>bertindih</a:t>
            </a:r>
            <a:r>
              <a:rPr b="1" dirty="0"/>
              <a:t> </a:t>
            </a:r>
            <a:r>
              <a:rPr dirty="0"/>
              <a:t>– Awan </a:t>
            </a:r>
            <a:r>
              <a:rPr dirty="0" err="1"/>
              <a:t>bertambah</a:t>
            </a:r>
            <a:r>
              <a:rPr dirty="0"/>
              <a:t> </a:t>
            </a:r>
            <a:r>
              <a:rPr dirty="0" err="1"/>
              <a:t>tebal</a:t>
            </a:r>
            <a:r>
              <a:rPr dirty="0"/>
              <a:t> </a:t>
            </a:r>
            <a:r>
              <a:rPr dirty="0" err="1"/>
              <a:t>sebelum</a:t>
            </a:r>
            <a:r>
              <a:rPr dirty="0"/>
              <a:t>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turun</a:t>
            </a:r>
            <a:r>
              <a:rPr dirty="0"/>
              <a:t> (Surah An-Nur: 43).</a:t>
            </a:r>
          </a:p>
          <a:p>
            <a:r>
              <a:rPr dirty="0"/>
              <a:t>• </a:t>
            </a:r>
            <a:r>
              <a:rPr b="1" dirty="0" err="1"/>
              <a:t>Hujan</a:t>
            </a:r>
            <a:r>
              <a:rPr b="1" dirty="0"/>
              <a:t> </a:t>
            </a:r>
            <a:r>
              <a:rPr b="1" dirty="0" err="1"/>
              <a:t>turun</a:t>
            </a:r>
            <a:r>
              <a:rPr b="1" dirty="0"/>
              <a:t> </a:t>
            </a:r>
            <a:r>
              <a:rPr b="1" dirty="0" err="1"/>
              <a:t>secara</a:t>
            </a:r>
            <a:r>
              <a:rPr b="1" dirty="0"/>
              <a:t> </a:t>
            </a:r>
            <a:r>
              <a:rPr b="1" dirty="0" err="1"/>
              <a:t>terkawal</a:t>
            </a:r>
            <a:r>
              <a:rPr b="1" dirty="0"/>
              <a:t> </a:t>
            </a:r>
            <a:r>
              <a:rPr dirty="0"/>
              <a:t>– Allah </a:t>
            </a:r>
            <a:r>
              <a:rPr dirty="0" err="1"/>
              <a:t>menurunkan</a:t>
            </a:r>
            <a:r>
              <a:rPr dirty="0"/>
              <a:t> </a:t>
            </a:r>
            <a:r>
              <a:rPr dirty="0" err="1"/>
              <a:t>hujan</a:t>
            </a:r>
            <a:r>
              <a:rPr dirty="0"/>
              <a:t> </a:t>
            </a:r>
            <a:r>
              <a:rPr dirty="0" err="1"/>
              <a:t>mengikut</a:t>
            </a:r>
            <a:r>
              <a:rPr dirty="0"/>
              <a:t> </a:t>
            </a:r>
            <a:r>
              <a:rPr dirty="0" err="1"/>
              <a:t>kadar</a:t>
            </a:r>
            <a:r>
              <a:rPr dirty="0"/>
              <a:t> yang </a:t>
            </a:r>
            <a:r>
              <a:rPr dirty="0" err="1"/>
              <a:t>ditentukan</a:t>
            </a:r>
            <a:r>
              <a:rPr dirty="0"/>
              <a:t> (Surah Az-</a:t>
            </a:r>
            <a:r>
              <a:rPr dirty="0" err="1"/>
              <a:t>Zukhruf</a:t>
            </a:r>
            <a:r>
              <a:rPr dirty="0"/>
              <a:t>: 11).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Awan dan Hujan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• Hujan terbentuk melalui proses penyejatan air dari permukaan bumi yang membentuk awan di atmosfera.</a:t>
            </a:r>
          </a:p>
          <a:p>
            <a:r>
              <a:t>• Angin memainkan peranan penting dalam menggerakkan awan dan membawa wap air ke tempat yang lebih sejuk.</a:t>
            </a:r>
          </a:p>
          <a:p>
            <a:r>
              <a:t>• Awan yang berkumpul dan bertindih akan mengalami pemeluwapan, menghasilkan titisan air yang jatuh sebagai hujan.</a:t>
            </a:r>
          </a:p>
          <a:p>
            <a:r>
              <a:t>• Kajian meteorologi moden telah mengesahkan proses ini, selari dengan apa yang disebut dalam Al-Quran.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telah menyebut tentang proses pembentukan awan dan hujan sebelum sains moden menemuinya.</a:t>
            </a:r>
          </a:p>
          <a:p>
            <a:r>
              <a:t>• Fenomena hujan adalah bukti kekuasaan Allah dalam menjaga keseimbangan bumi.</a:t>
            </a:r>
          </a:p>
          <a:p>
            <a:r>
              <a:t>• Hujan adalah sumber kehidupan yang perlu dihargai dan digunakan dengan bijak.</a:t>
            </a:r>
          </a:p>
          <a:p>
            <a:r>
              <a:t>• Umat Islam digalakkan untuk mengkaji fenomena alam sebagai tanda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</TotalTime>
  <Words>268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Slice</vt:lpstr>
      <vt:lpstr>Awan dan Hujan: Keajaiban Ciptaan Allah dalam Al-Quran</vt:lpstr>
      <vt:lpstr>Pengenalan</vt:lpstr>
      <vt:lpstr>Awan dan Hujan dalam Al-Quran</vt:lpstr>
      <vt:lpstr>Fakta Sains Mengenai Awan dan Hujan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Awan dan Hujan: Keajaiban Ciptaan Allah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2025-02-08T08:39:46Z</dcterms:modified>
  <cp:category/>
</cp:coreProperties>
</file>