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123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199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327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973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63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628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582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491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4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168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34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428202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4239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128071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5074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2518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18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7954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t>Aliran Sungai dalam Al-Quran dan Kepentingannya dalam Ekosistem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Mengupas Hikmah Al-Quran dan Kepentingan Sungai dalam Kehidupan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Sungai adalah nikmat Allah yang disebut dalam Al-Quran.</a:t>
            </a:r>
          </a:p>
          <a:p>
            <a:r>
              <a:t>• Ia berperanan dalam ekosistem dan keseimbangan alam.</a:t>
            </a:r>
          </a:p>
          <a:p>
            <a:r>
              <a:t>• Bagaimana Al-Quran menggambarkan kepentingan sungai?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Aliran Sungai dalam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Surah Al-Baqarah (2:25) - Syurga yang mengalir sungai-sungai di bawahnya.</a:t>
            </a:r>
          </a:p>
          <a:p>
            <a:r>
              <a:t>• Surah Ar-Rahman (55:50-51) - Dua mata air yang mengalir.</a:t>
            </a:r>
          </a:p>
          <a:p>
            <a:r>
              <a:t>• Surah Al-An’am (6:99) - Air hujan menyuburkan tumbuhan.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Kepentingan Sungai dalam Ekosistem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Sumber air untuk manusia dan haiwan.</a:t>
            </a:r>
          </a:p>
          <a:p>
            <a:r>
              <a:t>• Habitat pelbagai spesies ikan dan tumbuhan akuatik.</a:t>
            </a:r>
          </a:p>
          <a:p>
            <a:r>
              <a:t>• Membawa lumpur dan mineral untuk kesuburan tanah.</a:t>
            </a:r>
          </a:p>
          <a:p>
            <a:r>
              <a:t>• Menyokong kitaran hidrologi.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Fakta Sains tentang Sungai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Peranan sungai dalam kitaran air.</a:t>
            </a:r>
          </a:p>
          <a:p>
            <a:r>
              <a:t>• Sungai membantu dalam perubahan iklim.</a:t>
            </a:r>
          </a:p>
          <a:p>
            <a:r>
              <a:t>• Ancaman pencemaran menyebabkan kemerosotan ekosistem sungai.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Kesimpulan dan Tanggungjawab Kita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Sungai adalah nikmat yang perlu dijaga.</a:t>
            </a:r>
          </a:p>
          <a:p>
            <a:r>
              <a:t>• Islam menekankan kebersihan dan penjagaan alam sekitar.</a:t>
            </a:r>
          </a:p>
          <a:p>
            <a:r>
              <a:t>• Kita perlu bertanggungjawab dalam memelihara sungai untuk generasi akan datang.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</TotalTime>
  <Words>180</Words>
  <Application>Microsoft Office PowerPoint</Application>
  <PresentationFormat>On-screen Show (4:3)</PresentationFormat>
  <Paragraphs>23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Century Gothic</vt:lpstr>
      <vt:lpstr>Wingdings 3</vt:lpstr>
      <vt:lpstr>Slice</vt:lpstr>
      <vt:lpstr>Aliran Sungai dalam Al-Quran dan Kepentingannya dalam Ekosistem</vt:lpstr>
      <vt:lpstr>Pengenalan</vt:lpstr>
      <vt:lpstr>Aliran Sungai dalam Al-Quran</vt:lpstr>
      <vt:lpstr>Kepentingan Sungai dalam Ekosistem</vt:lpstr>
      <vt:lpstr>Fakta Sains tentang Sungai</vt:lpstr>
      <vt:lpstr>Kesimpulan dan Tanggungjawab Kita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Aliran Sungai dalam Al-Quran dan Kepentingannya dalam Ekosistem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2025-02-13T04:33:36Z</dcterms:modified>
  <cp:category/>
</cp:coreProperties>
</file>