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1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66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32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70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93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30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20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7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0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57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5035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788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3962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63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20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1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546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Air sebagai Asas Kehidupan dalam Al-Quran dan Sains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Keajaiban Air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Air adalah elemen paling penting dalam kehidupan.</a:t>
            </a:r>
          </a:p>
          <a:p>
            <a:r>
              <a:t>• Semua makhluk hidup memerlukan air untuk terus hidup.</a:t>
            </a:r>
          </a:p>
          <a:p>
            <a:r>
              <a:t>• Dalam Surah Al-Anbiya’ ayat 30, Allah berfirman:</a:t>
            </a:r>
          </a:p>
          <a:p>
            <a:r>
              <a:t>  ‘Dan Kami jadikan dari air segala sesuatu yang hidup. Maka mengapa mereka tidak beriman?’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Air sebagai Asas Kehidupan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b="1" dirty="0" err="1"/>
              <a:t>Semua</a:t>
            </a:r>
            <a:r>
              <a:rPr b="1" dirty="0"/>
              <a:t> </a:t>
            </a:r>
            <a:r>
              <a:rPr b="1" dirty="0" err="1"/>
              <a:t>kehidupan</a:t>
            </a:r>
            <a:r>
              <a:rPr b="1" dirty="0"/>
              <a:t> </a:t>
            </a:r>
            <a:r>
              <a:rPr b="1" dirty="0" err="1"/>
              <a:t>berasal</a:t>
            </a:r>
            <a:r>
              <a:rPr b="1" dirty="0"/>
              <a:t> </a:t>
            </a:r>
            <a:r>
              <a:rPr b="1" dirty="0" err="1"/>
              <a:t>dari</a:t>
            </a:r>
            <a:r>
              <a:rPr b="1" dirty="0"/>
              <a:t> air</a:t>
            </a:r>
            <a:r>
              <a:rPr dirty="0"/>
              <a:t> – Surah Al-</a:t>
            </a:r>
            <a:r>
              <a:rPr dirty="0" err="1"/>
              <a:t>Anbiya</a:t>
            </a:r>
            <a:r>
              <a:rPr dirty="0"/>
              <a:t>’: 30.</a:t>
            </a:r>
          </a:p>
          <a:p>
            <a:r>
              <a:rPr dirty="0"/>
              <a:t>• </a:t>
            </a:r>
            <a:r>
              <a:rPr b="1" dirty="0" err="1"/>
              <a:t>Hujan</a:t>
            </a:r>
            <a:r>
              <a:rPr b="1" dirty="0"/>
              <a:t> </a:t>
            </a:r>
            <a:r>
              <a:rPr b="1" dirty="0" err="1"/>
              <a:t>sebagai</a:t>
            </a:r>
            <a:r>
              <a:rPr b="1" dirty="0"/>
              <a:t> </a:t>
            </a:r>
            <a:r>
              <a:rPr b="1" dirty="0" err="1"/>
              <a:t>sumber</a:t>
            </a:r>
            <a:r>
              <a:rPr b="1" dirty="0"/>
              <a:t> </a:t>
            </a:r>
            <a:r>
              <a:rPr b="1" dirty="0" err="1"/>
              <a:t>kehidupan</a:t>
            </a:r>
            <a:r>
              <a:rPr lang="en-US" b="1" dirty="0"/>
              <a:t> </a:t>
            </a:r>
            <a:r>
              <a:rPr dirty="0"/>
              <a:t>– Al-Quran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hujan</a:t>
            </a:r>
            <a:r>
              <a:rPr dirty="0"/>
              <a:t> </a:t>
            </a:r>
            <a:r>
              <a:rPr dirty="0" err="1"/>
              <a:t>menyuburkan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(Surah Al-</a:t>
            </a:r>
            <a:r>
              <a:rPr dirty="0" err="1"/>
              <a:t>Hijr</a:t>
            </a:r>
            <a:r>
              <a:rPr dirty="0"/>
              <a:t>: 22).</a:t>
            </a:r>
          </a:p>
          <a:p>
            <a:r>
              <a:rPr dirty="0"/>
              <a:t>• </a:t>
            </a:r>
            <a:r>
              <a:rPr b="1" dirty="0" err="1"/>
              <a:t>Sumber</a:t>
            </a:r>
            <a:r>
              <a:rPr b="1" dirty="0"/>
              <a:t> air </a:t>
            </a:r>
            <a:r>
              <a:rPr b="1" dirty="0" err="1"/>
              <a:t>tawar</a:t>
            </a:r>
            <a:r>
              <a:rPr b="1" dirty="0"/>
              <a:t> </a:t>
            </a:r>
            <a:r>
              <a:rPr b="1" dirty="0" err="1"/>
              <a:t>sebagai</a:t>
            </a:r>
            <a:r>
              <a:rPr b="1" dirty="0"/>
              <a:t> </a:t>
            </a:r>
            <a:r>
              <a:rPr b="1" dirty="0" err="1"/>
              <a:t>rahmat</a:t>
            </a:r>
            <a:r>
              <a:rPr b="1" dirty="0"/>
              <a:t> Allah</a:t>
            </a:r>
            <a:r>
              <a:rPr dirty="0"/>
              <a:t> – Mata air dan </a:t>
            </a:r>
            <a:r>
              <a:rPr dirty="0" err="1"/>
              <a:t>sungai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 air </a:t>
            </a:r>
            <a:r>
              <a:rPr dirty="0" err="1"/>
              <a:t>bersih</a:t>
            </a:r>
            <a:r>
              <a:rPr dirty="0"/>
              <a:t> (Surah Az-</a:t>
            </a:r>
            <a:r>
              <a:rPr dirty="0" err="1"/>
              <a:t>Zumar</a:t>
            </a:r>
            <a:r>
              <a:rPr dirty="0"/>
              <a:t>: 21).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Mengenai Air sebagai Asas Kehidupan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Setiap sel hidup mengandungi air dan memerlukan air untuk berfungsi dengan baik.</a:t>
            </a:r>
          </a:p>
          <a:p>
            <a:r>
              <a:t>• Air berfungsi sebagai pelarut universal yang membantu tindak balas biokimia dalam tubuh makhluk hidup.</a:t>
            </a:r>
          </a:p>
          <a:p>
            <a:r>
              <a:t>• Hujan menyuburkan tanah dan membekalkan air kepada tumbuhan untuk fotosintesis.</a:t>
            </a:r>
          </a:p>
          <a:p>
            <a:r>
              <a:t>• Kajian astronomi mendapati bahawa kehadiran air menjadi petunjuk utama dalam pencarian kehidupan di planet lain.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telah menyebut tentang kepentingan air sebagai asas kehidupan sebelum sains moden memahaminya.</a:t>
            </a:r>
          </a:p>
          <a:p>
            <a:r>
              <a:t>• Kehadiran air adalah bukti kebesaran Allah dalam mencipta dan mengatur alam semesta.</a:t>
            </a:r>
          </a:p>
          <a:p>
            <a:r>
              <a:t>• Air adalah sumber utama yang harus dihargai dan digunakan dengan bijak.</a:t>
            </a:r>
          </a:p>
          <a:p>
            <a:r>
              <a:t>• Umat Islam digalakkan untuk mengkaji fenomena alam sebagai tanda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247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Slice</vt:lpstr>
      <vt:lpstr>Air sebagai Asas Kehidupan dalam Al-Quran dan Sains</vt:lpstr>
      <vt:lpstr>Pengenalan</vt:lpstr>
      <vt:lpstr>Air sebagai Asas Kehidupan dalam Al-Quran</vt:lpstr>
      <vt:lpstr>Fakta Sains Mengenai Air sebagai Asas Kehidupan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sebagai Asas Kehidupan dalam Al-Quran dan Sains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2025-02-08T08:49:45Z</dcterms:modified>
  <cp:category/>
</cp:coreProperties>
</file>